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69.xml" ContentType="application/vnd.openxmlformats-officedocument.presentationml.tag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9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charts/chart12.xml" ContentType="application/vnd.openxmlformats-officedocument.drawingml.chart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charts/chart13.xml" ContentType="application/vnd.openxmlformats-officedocument.drawingml.chart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charts/chart14.xml" ContentType="application/vnd.openxmlformats-officedocument.drawingml.chart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0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38"/>
  </p:notesMasterIdLst>
  <p:handoutMasterIdLst>
    <p:handoutMasterId r:id="rId39"/>
  </p:handoutMasterIdLst>
  <p:sldIdLst>
    <p:sldId id="328" r:id="rId5"/>
    <p:sldId id="296" r:id="rId6"/>
    <p:sldId id="331" r:id="rId7"/>
    <p:sldId id="301" r:id="rId8"/>
    <p:sldId id="414" r:id="rId9"/>
    <p:sldId id="338" r:id="rId10"/>
    <p:sldId id="413" r:id="rId11"/>
    <p:sldId id="384" r:id="rId12"/>
    <p:sldId id="330" r:id="rId13"/>
    <p:sldId id="320" r:id="rId14"/>
    <p:sldId id="385" r:id="rId15"/>
    <p:sldId id="321" r:id="rId16"/>
    <p:sldId id="308" r:id="rId17"/>
    <p:sldId id="313" r:id="rId18"/>
    <p:sldId id="405" r:id="rId19"/>
    <p:sldId id="332" r:id="rId20"/>
    <p:sldId id="303" r:id="rId21"/>
    <p:sldId id="370" r:id="rId22"/>
    <p:sldId id="368" r:id="rId23"/>
    <p:sldId id="366" r:id="rId24"/>
    <p:sldId id="369" r:id="rId25"/>
    <p:sldId id="367" r:id="rId26"/>
    <p:sldId id="386" r:id="rId27"/>
    <p:sldId id="377" r:id="rId28"/>
    <p:sldId id="380" r:id="rId29"/>
    <p:sldId id="373" r:id="rId30"/>
    <p:sldId id="381" r:id="rId31"/>
    <p:sldId id="378" r:id="rId32"/>
    <p:sldId id="333" r:id="rId33"/>
    <p:sldId id="306" r:id="rId34"/>
    <p:sldId id="382" r:id="rId35"/>
    <p:sldId id="403" r:id="rId36"/>
    <p:sldId id="41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4" orient="horz" pos="2500" userDrawn="1">
          <p15:clr>
            <a:srgbClr val="A4A3A4"/>
          </p15:clr>
        </p15:guide>
        <p15:guide id="5" pos="2434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26A37-4044-3699-8DA2-61AE6EA279E6}" name="Morissette, Élizabeth" initials="ÉM" userId="Morissette, Élizabeth" providerId="None"/>
  <p188:author id="{6B48163B-AAD3-31D4-3535-34C8FB15F0C6}" name="Tremblay, Marie-Hélène (DC-CS)" initials="TMH(C" userId="S::Marie-Helene.Tremblay@mamh.gouv.qc.ca::9b4e5c22-0d32-4350-ac0f-3e13c128356d" providerId="AD"/>
  <p188:author id="{3626B35D-ECB7-4910-4372-F077C3DF7CA3}" name="Vachon, Carel" initials="VC" userId="S::Carel.Vachon@mamh.gouv.qc.ca::5ad2b566-9b1f-4a81-be0b-382941c1e292" providerId="AD"/>
  <p188:author id="{21B17D7D-3B5A-0860-7C17-767E90979E8B}" name="Descôteaux-Dupré, Benjamin" initials="DDB" userId="S::Benjamin.DescoteauxDupre@mamh.gouv.qc.ca::2e589640-6360-49f8-b01c-08e457c32a97" providerId="AD"/>
  <p188:author id="{4B37418B-3F5E-CBEC-A300-C396A20A12A9}" name="DCOMMAMH" initials="DM" userId="DCOMMAMH" providerId="None"/>
  <p188:author id="{C3FD7DD5-DC63-3D0F-5E7A-D05052EB08E0}" name="Véga" initials="V" userId="S::Vega.Abarcia-Desy@mamh.gouv.qc.ca::e94d10a7-c950-4b83-a0d8-dc93e819a3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9"/>
    <a:srgbClr val="2FB7C2"/>
    <a:srgbClr val="BDE3F2"/>
    <a:srgbClr val="ECF7F8"/>
    <a:srgbClr val="2D2E83"/>
    <a:srgbClr val="4CC0DF"/>
    <a:srgbClr val="FFFFFF"/>
    <a:srgbClr val="19255B"/>
    <a:srgbClr val="F2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530E1-311C-A5C0-C014-15DB8C530CBF}" v="18" dt="2024-08-21T17:41:58.477"/>
    <p1510:client id="{50BE2BA7-3DE6-40EA-A9FE-8D5366E41CCC}" v="142" dt="2024-08-22T02:43:40.227"/>
    <p1510:client id="{A6B4105A-1007-45F7-A450-EA4B0AC110BD}" v="201" dt="2024-08-21T19:28:58.988"/>
    <p1510:client id="{C266DC5D-2EFC-4343-AE72-C8929CFED5FA}" v="11" dt="2024-08-21T18:26:27.285"/>
    <p1510:client id="{D9D32808-783B-4AFF-8456-1F4861419CFA}" v="151" dt="2024-08-21T12:40:28.266"/>
    <p1510:client id="{F3208827-EB43-B1FC-F165-9B6E3AC3C66B}" v="2" dt="2024-08-21T17:05:03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95" autoAdjust="0"/>
  </p:normalViewPr>
  <p:slideViewPr>
    <p:cSldViewPr snapToGrid="0">
      <p:cViewPr varScale="1">
        <p:scale>
          <a:sx n="57" d="100"/>
          <a:sy n="57" d="100"/>
        </p:scale>
        <p:origin x="1302" y="78"/>
      </p:cViewPr>
      <p:guideLst>
        <p:guide orient="horz" pos="2886"/>
        <p:guide orient="horz" pos="2500"/>
        <p:guide pos="2434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chon, Carel" userId="S::carel.vachon@mamh.gouv.qc.ca::5ad2b566-9b1f-4a81-be0b-382941c1e292" providerId="AD" clId="Web-{4B4530E1-311C-A5C0-C014-15DB8C530CBF}"/>
    <pc:docChg chg="modSld">
      <pc:chgData name="Vachon, Carel" userId="S::carel.vachon@mamh.gouv.qc.ca::5ad2b566-9b1f-4a81-be0b-382941c1e292" providerId="AD" clId="Web-{4B4530E1-311C-A5C0-C014-15DB8C530CBF}" dt="2024-08-21T17:41:49.193" v="7" actId="20577"/>
      <pc:docMkLst>
        <pc:docMk/>
      </pc:docMkLst>
      <pc:sldChg chg="modSp">
        <pc:chgData name="Vachon, Carel" userId="S::carel.vachon@mamh.gouv.qc.ca::5ad2b566-9b1f-4a81-be0b-382941c1e292" providerId="AD" clId="Web-{4B4530E1-311C-A5C0-C014-15DB8C530CBF}" dt="2024-08-21T17:41:49.193" v="7" actId="20577"/>
        <pc:sldMkLst>
          <pc:docMk/>
          <pc:sldMk cId="4225037205" sldId="301"/>
        </pc:sldMkLst>
        <pc:spChg chg="mod">
          <ac:chgData name="Vachon, Carel" userId="S::carel.vachon@mamh.gouv.qc.ca::5ad2b566-9b1f-4a81-be0b-382941c1e292" providerId="AD" clId="Web-{4B4530E1-311C-A5C0-C014-15DB8C530CBF}" dt="2024-08-21T17:41:49.193" v="7" actId="20577"/>
          <ac:spMkLst>
            <pc:docMk/>
            <pc:sldMk cId="4225037205" sldId="301"/>
            <ac:spMk id="26" creationId="{2BF20F1A-47F4-FAB1-B781-9F2876AF1395}"/>
          </ac:spMkLst>
        </pc:spChg>
      </pc:sldChg>
      <pc:sldChg chg="modSp">
        <pc:chgData name="Vachon, Carel" userId="S::carel.vachon@mamh.gouv.qc.ca::5ad2b566-9b1f-4a81-be0b-382941c1e292" providerId="AD" clId="Web-{4B4530E1-311C-A5C0-C014-15DB8C530CBF}" dt="2024-08-21T17:27:32.310" v="4" actId="20577"/>
        <pc:sldMkLst>
          <pc:docMk/>
          <pc:sldMk cId="853064079" sldId="367"/>
        </pc:sldMkLst>
        <pc:spChg chg="mod">
          <ac:chgData name="Vachon, Carel" userId="S::carel.vachon@mamh.gouv.qc.ca::5ad2b566-9b1f-4a81-be0b-382941c1e292" providerId="AD" clId="Web-{4B4530E1-311C-A5C0-C014-15DB8C530CBF}" dt="2024-08-21T17:27:32.310" v="4" actId="20577"/>
          <ac:spMkLst>
            <pc:docMk/>
            <pc:sldMk cId="853064079" sldId="367"/>
            <ac:spMk id="20" creationId="{6B38CEF6-3905-10E8-9169-53CE6901887E}"/>
          </ac:spMkLst>
        </pc:spChg>
      </pc:sldChg>
    </pc:docChg>
  </pc:docChgLst>
  <pc:docChgLst>
    <pc:chgData name="Robitaille, Clément" userId="0638239c-6632-4a21-9590-919d409728d8" providerId="ADAL" clId="{D9D32808-783B-4AFF-8456-1F4861419CFA}"/>
    <pc:docChg chg="undo custSel addSld modSld">
      <pc:chgData name="Robitaille, Clément" userId="0638239c-6632-4a21-9590-919d409728d8" providerId="ADAL" clId="{D9D32808-783B-4AFF-8456-1F4861419CFA}" dt="2024-08-21T12:37:33.128" v="797"/>
      <pc:docMkLst>
        <pc:docMk/>
      </pc:docMkLst>
      <pc:sldChg chg="addSp modSp modAnim">
        <pc:chgData name="Robitaille, Clément" userId="0638239c-6632-4a21-9590-919d409728d8" providerId="ADAL" clId="{D9D32808-783B-4AFF-8456-1F4861419CFA}" dt="2024-08-20T21:03:55.694" v="6"/>
        <pc:sldMkLst>
          <pc:docMk/>
          <pc:sldMk cId="4033082937" sldId="296"/>
        </pc:sldMkLst>
        <pc:spChg chg="mod">
          <ac:chgData name="Robitaille, Clément" userId="0638239c-6632-4a21-9590-919d409728d8" providerId="ADAL" clId="{D9D32808-783B-4AFF-8456-1F4861419CFA}" dt="2024-08-20T20:48:11.207" v="4" actId="164"/>
          <ac:spMkLst>
            <pc:docMk/>
            <pc:sldMk cId="4033082937" sldId="296"/>
            <ac:spMk id="14" creationId="{ABBDF82D-9E21-5E43-2DE4-3C878D0FC762}"/>
          </ac:spMkLst>
        </pc:spChg>
        <pc:grpChg chg="add mod">
          <ac:chgData name="Robitaille, Clément" userId="0638239c-6632-4a21-9590-919d409728d8" providerId="ADAL" clId="{D9D32808-783B-4AFF-8456-1F4861419CFA}" dt="2024-08-20T20:48:11.207" v="4" actId="164"/>
          <ac:grpSpMkLst>
            <pc:docMk/>
            <pc:sldMk cId="4033082937" sldId="296"/>
            <ac:grpSpMk id="3" creationId="{FF160F66-8EEE-9EAE-821E-93AE32E8E67E}"/>
          </ac:grpSpMkLst>
        </pc:grpChg>
        <pc:grpChg chg="mod">
          <ac:chgData name="Robitaille, Clément" userId="0638239c-6632-4a21-9590-919d409728d8" providerId="ADAL" clId="{D9D32808-783B-4AFF-8456-1F4861419CFA}" dt="2024-08-20T20:48:11.207" v="4" actId="164"/>
          <ac:grpSpMkLst>
            <pc:docMk/>
            <pc:sldMk cId="4033082937" sldId="296"/>
            <ac:grpSpMk id="24" creationId="{B8D94762-70EB-776F-38EC-943463E28AED}"/>
          </ac:grpSpMkLst>
        </pc:grpChg>
        <pc:grpChg chg="mod">
          <ac:chgData name="Robitaille, Clément" userId="0638239c-6632-4a21-9590-919d409728d8" providerId="ADAL" clId="{D9D32808-783B-4AFF-8456-1F4861419CFA}" dt="2024-08-20T20:48:11.207" v="4" actId="164"/>
          <ac:grpSpMkLst>
            <pc:docMk/>
            <pc:sldMk cId="4033082937" sldId="296"/>
            <ac:grpSpMk id="25" creationId="{C87D54ED-1A51-6C29-EDC0-C1ACB0194745}"/>
          </ac:grpSpMkLst>
        </pc:grpChg>
      </pc:sldChg>
      <pc:sldChg chg="addSp modSp mod modAnim">
        <pc:chgData name="Robitaille, Clément" userId="0638239c-6632-4a21-9590-919d409728d8" providerId="ADAL" clId="{D9D32808-783B-4AFF-8456-1F4861419CFA}" dt="2024-08-20T21:11:05.385" v="34"/>
        <pc:sldMkLst>
          <pc:docMk/>
          <pc:sldMk cId="4225037205" sldId="301"/>
        </pc:sldMkLst>
        <pc:spChg chg="mod">
          <ac:chgData name="Robitaille, Clément" userId="0638239c-6632-4a21-9590-919d409728d8" providerId="ADAL" clId="{D9D32808-783B-4AFF-8456-1F4861419CFA}" dt="2024-08-20T21:04:30.171" v="7" actId="164"/>
          <ac:spMkLst>
            <pc:docMk/>
            <pc:sldMk cId="4225037205" sldId="301"/>
            <ac:spMk id="4" creationId="{752F0BFB-0786-C2A8-FF96-7E6AD42CE0D6}"/>
          </ac:spMkLst>
        </pc:spChg>
        <pc:spChg chg="mod">
          <ac:chgData name="Robitaille, Clément" userId="0638239c-6632-4a21-9590-919d409728d8" providerId="ADAL" clId="{D9D32808-783B-4AFF-8456-1F4861419CFA}" dt="2024-08-20T21:04:36.705" v="8" actId="164"/>
          <ac:spMkLst>
            <pc:docMk/>
            <pc:sldMk cId="4225037205" sldId="301"/>
            <ac:spMk id="6" creationId="{ED8AB385-F872-CB48-8B66-EA8886E9C116}"/>
          </ac:spMkLst>
        </pc:spChg>
        <pc:spChg chg="mod">
          <ac:chgData name="Robitaille, Clément" userId="0638239c-6632-4a21-9590-919d409728d8" providerId="ADAL" clId="{D9D32808-783B-4AFF-8456-1F4861419CFA}" dt="2024-08-20T21:04:44.920" v="9" actId="164"/>
          <ac:spMkLst>
            <pc:docMk/>
            <pc:sldMk cId="4225037205" sldId="301"/>
            <ac:spMk id="7" creationId="{8F2F0DB4-1E44-A73E-2809-E7939DEC8D86}"/>
          </ac:spMkLst>
        </pc:spChg>
        <pc:spChg chg="mod">
          <ac:chgData name="Robitaille, Clément" userId="0638239c-6632-4a21-9590-919d409728d8" providerId="ADAL" clId="{D9D32808-783B-4AFF-8456-1F4861419CFA}" dt="2024-08-20T21:05:20.039" v="13" actId="164"/>
          <ac:spMkLst>
            <pc:docMk/>
            <pc:sldMk cId="4225037205" sldId="301"/>
            <ac:spMk id="8" creationId="{C32BF28A-0912-9E69-C86C-16C9E2DCAEB1}"/>
          </ac:spMkLst>
        </pc:spChg>
        <pc:spChg chg="mod ord">
          <ac:chgData name="Robitaille, Clément" userId="0638239c-6632-4a21-9590-919d409728d8" providerId="ADAL" clId="{D9D32808-783B-4AFF-8456-1F4861419CFA}" dt="2024-08-20T21:05:20.039" v="13" actId="164"/>
          <ac:spMkLst>
            <pc:docMk/>
            <pc:sldMk cId="4225037205" sldId="301"/>
            <ac:spMk id="21" creationId="{D850B3DE-E356-AE27-3146-81026E7D09D3}"/>
          </ac:spMkLst>
        </pc:spChg>
        <pc:spChg chg="mod">
          <ac:chgData name="Robitaille, Clément" userId="0638239c-6632-4a21-9590-919d409728d8" providerId="ADAL" clId="{D9D32808-783B-4AFF-8456-1F4861419CFA}" dt="2024-08-20T21:04:36.705" v="8" actId="164"/>
          <ac:spMkLst>
            <pc:docMk/>
            <pc:sldMk cId="4225037205" sldId="301"/>
            <ac:spMk id="22" creationId="{6F981A19-B2DB-DE1E-1FA9-8A6DB05ECC60}"/>
          </ac:spMkLst>
        </pc:spChg>
        <pc:spChg chg="mod">
          <ac:chgData name="Robitaille, Clément" userId="0638239c-6632-4a21-9590-919d409728d8" providerId="ADAL" clId="{D9D32808-783B-4AFF-8456-1F4861419CFA}" dt="2024-08-20T21:04:30.171" v="7" actId="164"/>
          <ac:spMkLst>
            <pc:docMk/>
            <pc:sldMk cId="4225037205" sldId="301"/>
            <ac:spMk id="23" creationId="{85C457A1-39D2-9FA8-2073-ABA3975E2F9B}"/>
          </ac:spMkLst>
        </pc:spChg>
        <pc:spChg chg="mod">
          <ac:chgData name="Robitaille, Clément" userId="0638239c-6632-4a21-9590-919d409728d8" providerId="ADAL" clId="{D9D32808-783B-4AFF-8456-1F4861419CFA}" dt="2024-08-20T21:04:44.920" v="9" actId="164"/>
          <ac:spMkLst>
            <pc:docMk/>
            <pc:sldMk cId="4225037205" sldId="301"/>
            <ac:spMk id="24" creationId="{4B0A2D1E-04F5-99BD-2CFD-FB874DB8269C}"/>
          </ac:spMkLst>
        </pc:spChg>
        <pc:spChg chg="mod">
          <ac:chgData name="Robitaille, Clément" userId="0638239c-6632-4a21-9590-919d409728d8" providerId="ADAL" clId="{D9D32808-783B-4AFF-8456-1F4861419CFA}" dt="2024-08-20T21:04:30.171" v="7" actId="164"/>
          <ac:spMkLst>
            <pc:docMk/>
            <pc:sldMk cId="4225037205" sldId="301"/>
            <ac:spMk id="25" creationId="{22BC39A7-B4E1-68F4-6C22-01291F773469}"/>
          </ac:spMkLst>
        </pc:spChg>
        <pc:spChg chg="mod">
          <ac:chgData name="Robitaille, Clément" userId="0638239c-6632-4a21-9590-919d409728d8" providerId="ADAL" clId="{D9D32808-783B-4AFF-8456-1F4861419CFA}" dt="2024-08-20T21:08:35.979" v="22" actId="164"/>
          <ac:spMkLst>
            <pc:docMk/>
            <pc:sldMk cId="4225037205" sldId="301"/>
            <ac:spMk id="26" creationId="{2BF20F1A-47F4-FAB1-B781-9F2876AF1395}"/>
          </ac:spMkLst>
        </pc:spChg>
        <pc:spChg chg="mod">
          <ac:chgData name="Robitaille, Clément" userId="0638239c-6632-4a21-9590-919d409728d8" providerId="ADAL" clId="{D9D32808-783B-4AFF-8456-1F4861419CFA}" dt="2024-08-20T21:08:44.188" v="23" actId="164"/>
          <ac:spMkLst>
            <pc:docMk/>
            <pc:sldMk cId="4225037205" sldId="301"/>
            <ac:spMk id="27" creationId="{0AC2CD29-936B-1D60-9A01-6E9E475A7521}"/>
          </ac:spMkLst>
        </pc:spChg>
        <pc:spChg chg="mod ord">
          <ac:chgData name="Robitaille, Clément" userId="0638239c-6632-4a21-9590-919d409728d8" providerId="ADAL" clId="{D9D32808-783B-4AFF-8456-1F4861419CFA}" dt="2024-08-20T21:05:20.039" v="13" actId="164"/>
          <ac:spMkLst>
            <pc:docMk/>
            <pc:sldMk cId="4225037205" sldId="301"/>
            <ac:spMk id="28" creationId="{7B487E33-C281-9319-E246-56496364269E}"/>
          </ac:spMkLst>
        </pc:spChg>
        <pc:grpChg chg="add mod">
          <ac:chgData name="Robitaille, Clément" userId="0638239c-6632-4a21-9590-919d409728d8" providerId="ADAL" clId="{D9D32808-783B-4AFF-8456-1F4861419CFA}" dt="2024-08-20T21:04:30.171" v="7" actId="164"/>
          <ac:grpSpMkLst>
            <pc:docMk/>
            <pc:sldMk cId="4225037205" sldId="301"/>
            <ac:grpSpMk id="3" creationId="{4D2178EB-5EF9-A78C-D1FA-D394220BD32A}"/>
          </ac:grpSpMkLst>
        </pc:grpChg>
        <pc:grpChg chg="add mod">
          <ac:chgData name="Robitaille, Clément" userId="0638239c-6632-4a21-9590-919d409728d8" providerId="ADAL" clId="{D9D32808-783B-4AFF-8456-1F4861419CFA}" dt="2024-08-20T21:08:35.979" v="22" actId="164"/>
          <ac:grpSpMkLst>
            <pc:docMk/>
            <pc:sldMk cId="4225037205" sldId="301"/>
            <ac:grpSpMk id="5" creationId="{3D499344-E896-54C5-2E5B-F981829944E2}"/>
          </ac:grpSpMkLst>
        </pc:grpChg>
        <pc:grpChg chg="add mod">
          <ac:chgData name="Robitaille, Clément" userId="0638239c-6632-4a21-9590-919d409728d8" providerId="ADAL" clId="{D9D32808-783B-4AFF-8456-1F4861419CFA}" dt="2024-08-20T21:08:44.188" v="23" actId="164"/>
          <ac:grpSpMkLst>
            <pc:docMk/>
            <pc:sldMk cId="4225037205" sldId="301"/>
            <ac:grpSpMk id="9" creationId="{A40ECD61-C0F5-DD84-0A1F-0F5465FC2232}"/>
          </ac:grpSpMkLst>
        </pc:grpChg>
        <pc:grpChg chg="add mod">
          <ac:chgData name="Robitaille, Clément" userId="0638239c-6632-4a21-9590-919d409728d8" providerId="ADAL" clId="{D9D32808-783B-4AFF-8456-1F4861419CFA}" dt="2024-08-20T21:05:02.463" v="11" actId="164"/>
          <ac:grpSpMkLst>
            <pc:docMk/>
            <pc:sldMk cId="4225037205" sldId="301"/>
            <ac:grpSpMk id="10" creationId="{4631184E-73B6-5C2E-7BBB-965425071249}"/>
          </ac:grpSpMkLst>
        </pc:grpChg>
        <pc:grpChg chg="add mod">
          <ac:chgData name="Robitaille, Clément" userId="0638239c-6632-4a21-9590-919d409728d8" providerId="ADAL" clId="{D9D32808-783B-4AFF-8456-1F4861419CFA}" dt="2024-08-20T21:05:20.039" v="13" actId="164"/>
          <ac:grpSpMkLst>
            <pc:docMk/>
            <pc:sldMk cId="4225037205" sldId="301"/>
            <ac:grpSpMk id="11" creationId="{18869DB9-725D-8E26-9393-EF1CA816A4A0}"/>
          </ac:grpSpMkLst>
        </pc:grpChg>
        <pc:grpChg chg="add mod">
          <ac:chgData name="Robitaille, Clément" userId="0638239c-6632-4a21-9590-919d409728d8" providerId="ADAL" clId="{D9D32808-783B-4AFF-8456-1F4861419CFA}" dt="2024-08-20T21:08:35.979" v="22" actId="164"/>
          <ac:grpSpMkLst>
            <pc:docMk/>
            <pc:sldMk cId="4225037205" sldId="301"/>
            <ac:grpSpMk id="12" creationId="{A27EAAF5-7057-9309-B131-5EA8243DF09D}"/>
          </ac:grpSpMkLst>
        </pc:grpChg>
        <pc:grpChg chg="add mod">
          <ac:chgData name="Robitaille, Clément" userId="0638239c-6632-4a21-9590-919d409728d8" providerId="ADAL" clId="{D9D32808-783B-4AFF-8456-1F4861419CFA}" dt="2024-08-20T21:08:44.188" v="23" actId="164"/>
          <ac:grpSpMkLst>
            <pc:docMk/>
            <pc:sldMk cId="4225037205" sldId="301"/>
            <ac:grpSpMk id="13" creationId="{4917C9BB-B271-70FF-B75A-0EEA3BA9E740}"/>
          </ac:grpSpMkLst>
        </pc:grpChg>
        <pc:graphicFrameChg chg="mod">
          <ac:chgData name="Robitaille, Clément" userId="0638239c-6632-4a21-9590-919d409728d8" providerId="ADAL" clId="{D9D32808-783B-4AFF-8456-1F4861419CFA}" dt="2024-08-20T21:04:30.171" v="7" actId="164"/>
          <ac:graphicFrameMkLst>
            <pc:docMk/>
            <pc:sldMk cId="4225037205" sldId="301"/>
            <ac:graphicFrameMk id="14" creationId="{5363E2EF-4D3B-14F2-91F9-9EB077238B7F}"/>
          </ac:graphicFrameMkLst>
        </pc:graphicFrameChg>
        <pc:graphicFrameChg chg="mod">
          <ac:chgData name="Robitaille, Clément" userId="0638239c-6632-4a21-9590-919d409728d8" providerId="ADAL" clId="{D9D32808-783B-4AFF-8456-1F4861419CFA}" dt="2024-08-20T21:04:36.705" v="8" actId="164"/>
          <ac:graphicFrameMkLst>
            <pc:docMk/>
            <pc:sldMk cId="4225037205" sldId="301"/>
            <ac:graphicFrameMk id="15" creationId="{D78399CF-21A8-479B-A259-94EB56963761}"/>
          </ac:graphicFrameMkLst>
        </pc:graphicFrameChg>
        <pc:graphicFrameChg chg="mod">
          <ac:chgData name="Robitaille, Clément" userId="0638239c-6632-4a21-9590-919d409728d8" providerId="ADAL" clId="{D9D32808-783B-4AFF-8456-1F4861419CFA}" dt="2024-08-20T21:04:44.920" v="9" actId="164"/>
          <ac:graphicFrameMkLst>
            <pc:docMk/>
            <pc:sldMk cId="4225037205" sldId="301"/>
            <ac:graphicFrameMk id="16" creationId="{ACFE7796-C688-4BFC-BD57-ADCB1B29AA33}"/>
          </ac:graphicFrameMkLst>
        </pc:graphicFrameChg>
        <pc:graphicFrameChg chg="mod">
          <ac:chgData name="Robitaille, Clément" userId="0638239c-6632-4a21-9590-919d409728d8" providerId="ADAL" clId="{D9D32808-783B-4AFF-8456-1F4861419CFA}" dt="2024-08-20T21:05:20.039" v="13" actId="164"/>
          <ac:graphicFrameMkLst>
            <pc:docMk/>
            <pc:sldMk cId="4225037205" sldId="301"/>
            <ac:graphicFrameMk id="17" creationId="{D8348AE0-9CBB-4C56-81C4-9BB15F202788}"/>
          </ac:graphicFrameMkLst>
        </pc:graphicFrameChg>
      </pc:sldChg>
      <pc:sldChg chg="addSp modSp modAnim">
        <pc:chgData name="Robitaille, Clément" userId="0638239c-6632-4a21-9590-919d409728d8" providerId="ADAL" clId="{D9D32808-783B-4AFF-8456-1F4861419CFA}" dt="2024-08-21T10:58:51.346" v="133"/>
        <pc:sldMkLst>
          <pc:docMk/>
          <pc:sldMk cId="1018550969" sldId="306"/>
        </pc:sldMkLst>
        <pc:grpChg chg="add mod">
          <ac:chgData name="Robitaille, Clément" userId="0638239c-6632-4a21-9590-919d409728d8" providerId="ADAL" clId="{D9D32808-783B-4AFF-8456-1F4861419CFA}" dt="2024-08-21T10:51:21.914" v="102" actId="164"/>
          <ac:grpSpMkLst>
            <pc:docMk/>
            <pc:sldMk cId="1018550969" sldId="306"/>
            <ac:grpSpMk id="4" creationId="{96AC99B8-DF23-2A5E-88F9-91D9FBF12A7C}"/>
          </ac:grpSpMkLst>
        </pc:grpChg>
        <pc:grpChg chg="mod">
          <ac:chgData name="Robitaille, Clément" userId="0638239c-6632-4a21-9590-919d409728d8" providerId="ADAL" clId="{D9D32808-783B-4AFF-8456-1F4861419CFA}" dt="2024-08-21T10:51:21.914" v="102" actId="164"/>
          <ac:grpSpMkLst>
            <pc:docMk/>
            <pc:sldMk cId="1018550969" sldId="306"/>
            <ac:grpSpMk id="27" creationId="{DE81A04C-09DE-3062-533F-F5C40B2C3A69}"/>
          </ac:grpSpMkLst>
        </pc:grpChg>
        <pc:grpChg chg="mod">
          <ac:chgData name="Robitaille, Clément" userId="0638239c-6632-4a21-9590-919d409728d8" providerId="ADAL" clId="{D9D32808-783B-4AFF-8456-1F4861419CFA}" dt="2024-08-21T10:51:21.914" v="102" actId="164"/>
          <ac:grpSpMkLst>
            <pc:docMk/>
            <pc:sldMk cId="1018550969" sldId="306"/>
            <ac:grpSpMk id="28" creationId="{2DE8CFDD-D905-F0A0-57BF-AD2435CC5AB0}"/>
          </ac:grpSpMkLst>
        </pc:grpChg>
        <pc:cxnChg chg="mod">
          <ac:chgData name="Robitaille, Clément" userId="0638239c-6632-4a21-9590-919d409728d8" providerId="ADAL" clId="{D9D32808-783B-4AFF-8456-1F4861419CFA}" dt="2024-08-21T10:51:21.914" v="102" actId="164"/>
          <ac:cxnSpMkLst>
            <pc:docMk/>
            <pc:sldMk cId="1018550969" sldId="306"/>
            <ac:cxnSpMk id="9" creationId="{D13E33AD-D66B-9C8A-ECA7-503889878F39}"/>
          </ac:cxnSpMkLst>
        </pc:cxnChg>
      </pc:sldChg>
      <pc:sldChg chg="modSp modAnim">
        <pc:chgData name="Robitaille, Clément" userId="0638239c-6632-4a21-9590-919d409728d8" providerId="ADAL" clId="{D9D32808-783B-4AFF-8456-1F4861419CFA}" dt="2024-08-21T11:45:46.057" v="145"/>
        <pc:sldMkLst>
          <pc:docMk/>
          <pc:sldMk cId="1997940175" sldId="338"/>
        </pc:sldMkLst>
        <pc:graphicFrameChg chg="mod">
          <ac:chgData name="Robitaille, Clément" userId="0638239c-6632-4a21-9590-919d409728d8" providerId="ADAL" clId="{D9D32808-783B-4AFF-8456-1F4861419CFA}" dt="2024-08-21T11:45:46.057" v="145"/>
          <ac:graphicFrameMkLst>
            <pc:docMk/>
            <pc:sldMk cId="1997940175" sldId="338"/>
            <ac:graphicFrameMk id="3" creationId="{A05E33B1-BAF7-E9FA-3C02-4CEEAA6F2CFE}"/>
          </ac:graphicFrameMkLst>
        </pc:graphicFrameChg>
        <pc:graphicFrameChg chg="mod">
          <ac:chgData name="Robitaille, Clément" userId="0638239c-6632-4a21-9590-919d409728d8" providerId="ADAL" clId="{D9D32808-783B-4AFF-8456-1F4861419CFA}" dt="2024-08-21T11:45:36.697" v="144"/>
          <ac:graphicFrameMkLst>
            <pc:docMk/>
            <pc:sldMk cId="1997940175" sldId="338"/>
            <ac:graphicFrameMk id="7" creationId="{8661B1BC-2520-5E9E-29B3-7FA6BB29A51C}"/>
          </ac:graphicFrameMkLst>
        </pc:graphicFrameChg>
      </pc:sldChg>
      <pc:sldChg chg="modSp">
        <pc:chgData name="Robitaille, Clément" userId="0638239c-6632-4a21-9590-919d409728d8" providerId="ADAL" clId="{D9D32808-783B-4AFF-8456-1F4861419CFA}" dt="2024-08-21T10:35:30.460" v="82"/>
        <pc:sldMkLst>
          <pc:docMk/>
          <pc:sldMk cId="3190212989" sldId="368"/>
        </pc:sldMkLst>
        <pc:picChg chg="mod">
          <ac:chgData name="Robitaille, Clément" userId="0638239c-6632-4a21-9590-919d409728d8" providerId="ADAL" clId="{D9D32808-783B-4AFF-8456-1F4861419CFA}" dt="2024-08-21T10:35:30.460" v="82"/>
          <ac:picMkLst>
            <pc:docMk/>
            <pc:sldMk cId="3190212989" sldId="368"/>
            <ac:picMk id="5" creationId="{57433042-AF64-7AE9-1ADB-BA27EB10F0BD}"/>
          </ac:picMkLst>
        </pc:picChg>
      </pc:sldChg>
      <pc:sldChg chg="modSp">
        <pc:chgData name="Robitaille, Clément" userId="0638239c-6632-4a21-9590-919d409728d8" providerId="ADAL" clId="{D9D32808-783B-4AFF-8456-1F4861419CFA}" dt="2024-08-21T10:35:07.033" v="80"/>
        <pc:sldMkLst>
          <pc:docMk/>
          <pc:sldMk cId="103573746" sldId="377"/>
        </pc:sldMkLst>
        <pc:picChg chg="mod">
          <ac:chgData name="Robitaille, Clément" userId="0638239c-6632-4a21-9590-919d409728d8" providerId="ADAL" clId="{D9D32808-783B-4AFF-8456-1F4861419CFA}" dt="2024-08-21T10:35:07.033" v="80"/>
          <ac:picMkLst>
            <pc:docMk/>
            <pc:sldMk cId="103573746" sldId="377"/>
            <ac:picMk id="5" creationId="{11846EDC-A613-40EC-6E8B-E6EA1579FB51}"/>
          </ac:picMkLst>
        </pc:picChg>
      </pc:sldChg>
      <pc:sldChg chg="addSp delSp modSp mod">
        <pc:chgData name="Robitaille, Clément" userId="0638239c-6632-4a21-9590-919d409728d8" providerId="ADAL" clId="{D9D32808-783B-4AFF-8456-1F4861419CFA}" dt="2024-08-21T12:37:33.128" v="797"/>
        <pc:sldMkLst>
          <pc:docMk/>
          <pc:sldMk cId="3601189935" sldId="380"/>
        </pc:sldMkLst>
        <pc:spChg chg="add del mod">
          <ac:chgData name="Robitaille, Clément" userId="0638239c-6632-4a21-9590-919d409728d8" providerId="ADAL" clId="{D9D32808-783B-4AFF-8456-1F4861419CFA}" dt="2024-08-21T10:32:51.390" v="75" actId="12789"/>
          <ac:spMkLst>
            <pc:docMk/>
            <pc:sldMk cId="3601189935" sldId="380"/>
            <ac:spMk id="3" creationId="{DCD3EC61-9D1A-3BFA-00BF-6AC20455AD5A}"/>
          </ac:spMkLst>
        </pc:spChg>
        <pc:spChg chg="add del mod ord">
          <ac:chgData name="Robitaille, Clément" userId="0638239c-6632-4a21-9590-919d409728d8" providerId="ADAL" clId="{D9D32808-783B-4AFF-8456-1F4861419CFA}" dt="2024-08-21T10:32:44.890" v="74" actId="1076"/>
          <ac:spMkLst>
            <pc:docMk/>
            <pc:sldMk cId="3601189935" sldId="380"/>
            <ac:spMk id="5" creationId="{5726E4A6-1EF5-7682-ECCB-C72F63C11F57}"/>
          </ac:spMkLst>
        </pc:spChg>
        <pc:picChg chg="add del mod">
          <ac:chgData name="Robitaille, Clément" userId="0638239c-6632-4a21-9590-919d409728d8" providerId="ADAL" clId="{D9D32808-783B-4AFF-8456-1F4861419CFA}" dt="2024-08-21T10:27:57.519" v="57" actId="478"/>
          <ac:picMkLst>
            <pc:docMk/>
            <pc:sldMk cId="3601189935" sldId="380"/>
            <ac:picMk id="4" creationId="{B2067AB3-1109-30BF-7998-738958D644CB}"/>
          </ac:picMkLst>
        </pc:picChg>
        <pc:picChg chg="add del mod modCrop">
          <ac:chgData name="Robitaille, Clément" userId="0638239c-6632-4a21-9590-919d409728d8" providerId="ADAL" clId="{D9D32808-783B-4AFF-8456-1F4861419CFA}" dt="2024-08-21T10:25:04.822" v="50" actId="478"/>
          <ac:picMkLst>
            <pc:docMk/>
            <pc:sldMk cId="3601189935" sldId="380"/>
            <ac:picMk id="7" creationId="{6E058999-0E85-A384-4F1A-6A895FB01343}"/>
          </ac:picMkLst>
        </pc:picChg>
        <pc:picChg chg="add mod modCrop">
          <ac:chgData name="Robitaille, Clément" userId="0638239c-6632-4a21-9590-919d409728d8" providerId="ADAL" clId="{D9D32808-783B-4AFF-8456-1F4861419CFA}" dt="2024-08-21T12:37:33.128" v="797"/>
          <ac:picMkLst>
            <pc:docMk/>
            <pc:sldMk cId="3601189935" sldId="380"/>
            <ac:picMk id="9" creationId="{6A96A7F1-5EA1-1352-5631-CFFE598116B8}"/>
          </ac:picMkLst>
        </pc:picChg>
      </pc:sldChg>
      <pc:sldChg chg="modSp">
        <pc:chgData name="Robitaille, Clément" userId="0638239c-6632-4a21-9590-919d409728d8" providerId="ADAL" clId="{D9D32808-783B-4AFF-8456-1F4861419CFA}" dt="2024-08-21T10:33:44.480" v="76"/>
        <pc:sldMkLst>
          <pc:docMk/>
          <pc:sldMk cId="2824575089" sldId="381"/>
        </pc:sldMkLst>
        <pc:picChg chg="mod">
          <ac:chgData name="Robitaille, Clément" userId="0638239c-6632-4a21-9590-919d409728d8" providerId="ADAL" clId="{D9D32808-783B-4AFF-8456-1F4861419CFA}" dt="2024-08-21T10:33:44.480" v="76"/>
          <ac:picMkLst>
            <pc:docMk/>
            <pc:sldMk cId="2824575089" sldId="381"/>
            <ac:picMk id="25" creationId="{9C53F795-A4F2-4B60-D1EE-2BD2C60746C2}"/>
          </ac:picMkLst>
        </pc:picChg>
      </pc:sldChg>
      <pc:sldChg chg="addSp modSp modAnim">
        <pc:chgData name="Robitaille, Clément" userId="0638239c-6632-4a21-9590-919d409728d8" providerId="ADAL" clId="{D9D32808-783B-4AFF-8456-1F4861419CFA}" dt="2024-08-21T10:43:05.881" v="101"/>
        <pc:sldMkLst>
          <pc:docMk/>
          <pc:sldMk cId="2707221899" sldId="384"/>
        </pc:sldMkLst>
        <pc:spChg chg="mod">
          <ac:chgData name="Robitaille, Clément" userId="0638239c-6632-4a21-9590-919d409728d8" providerId="ADAL" clId="{D9D32808-783B-4AFF-8456-1F4861419CFA}" dt="2024-08-21T10:41:04.369" v="94" actId="164"/>
          <ac:spMkLst>
            <pc:docMk/>
            <pc:sldMk cId="2707221899" sldId="384"/>
            <ac:spMk id="16" creationId="{6BFBE8A7-D50F-A27B-DB6C-481259021C2D}"/>
          </ac:spMkLst>
        </pc:spChg>
        <pc:spChg chg="mod">
          <ac:chgData name="Robitaille, Clément" userId="0638239c-6632-4a21-9590-919d409728d8" providerId="ADAL" clId="{D9D32808-783B-4AFF-8456-1F4861419CFA}" dt="2024-08-21T10:41:04.369" v="94" actId="164"/>
          <ac:spMkLst>
            <pc:docMk/>
            <pc:sldMk cId="2707221899" sldId="384"/>
            <ac:spMk id="17" creationId="{A4199CF2-F535-E814-124F-A025D85192AA}"/>
          </ac:spMkLst>
        </pc:spChg>
        <pc:spChg chg="mod">
          <ac:chgData name="Robitaille, Clément" userId="0638239c-6632-4a21-9590-919d409728d8" providerId="ADAL" clId="{D9D32808-783B-4AFF-8456-1F4861419CFA}" dt="2024-08-21T10:41:04.369" v="94" actId="164"/>
          <ac:spMkLst>
            <pc:docMk/>
            <pc:sldMk cId="2707221899" sldId="384"/>
            <ac:spMk id="20" creationId="{D3689087-CD0E-4742-15BC-576AFB51B4DB}"/>
          </ac:spMkLst>
        </pc:spChg>
        <pc:spChg chg="mod">
          <ac:chgData name="Robitaille, Clément" userId="0638239c-6632-4a21-9590-919d409728d8" providerId="ADAL" clId="{D9D32808-783B-4AFF-8456-1F4861419CFA}" dt="2024-08-21T10:41:04.369" v="94" actId="164"/>
          <ac:spMkLst>
            <pc:docMk/>
            <pc:sldMk cId="2707221899" sldId="384"/>
            <ac:spMk id="21" creationId="{109CA2DA-9C8E-F662-03D6-55AC9F457E1C}"/>
          </ac:spMkLst>
        </pc:spChg>
        <pc:grpChg chg="add mod">
          <ac:chgData name="Robitaille, Clément" userId="0638239c-6632-4a21-9590-919d409728d8" providerId="ADAL" clId="{D9D32808-783B-4AFF-8456-1F4861419CFA}" dt="2024-08-21T10:41:04.369" v="94" actId="164"/>
          <ac:grpSpMkLst>
            <pc:docMk/>
            <pc:sldMk cId="2707221899" sldId="384"/>
            <ac:grpSpMk id="4" creationId="{7F378397-BFEF-F115-C303-65123375E83A}"/>
          </ac:grpSpMkLst>
        </pc:grpChg>
      </pc:sldChg>
      <pc:sldChg chg="modSp mod">
        <pc:chgData name="Robitaille, Clément" userId="0638239c-6632-4a21-9590-919d409728d8" providerId="ADAL" clId="{D9D32808-783B-4AFF-8456-1F4861419CFA}" dt="2024-08-21T12:35:45.666" v="791" actId="404"/>
        <pc:sldMkLst>
          <pc:docMk/>
          <pc:sldMk cId="1827927619" sldId="402"/>
        </pc:sldMkLst>
        <pc:spChg chg="mod">
          <ac:chgData name="Robitaille, Clément" userId="0638239c-6632-4a21-9590-919d409728d8" providerId="ADAL" clId="{D9D32808-783B-4AFF-8456-1F4861419CFA}" dt="2024-08-21T12:35:45.666" v="791" actId="404"/>
          <ac:spMkLst>
            <pc:docMk/>
            <pc:sldMk cId="1827927619" sldId="402"/>
            <ac:spMk id="6" creationId="{8D510D55-4EEC-0B8A-19FE-98A4C65177BD}"/>
          </ac:spMkLst>
        </pc:spChg>
        <pc:spChg chg="mod">
          <ac:chgData name="Robitaille, Clément" userId="0638239c-6632-4a21-9590-919d409728d8" providerId="ADAL" clId="{D9D32808-783B-4AFF-8456-1F4861419CFA}" dt="2024-08-21T12:35:45.666" v="791" actId="404"/>
          <ac:spMkLst>
            <pc:docMk/>
            <pc:sldMk cId="1827927619" sldId="402"/>
            <ac:spMk id="7" creationId="{51A2AA46-F132-6758-146F-9B66AC173F40}"/>
          </ac:spMkLst>
        </pc:spChg>
      </pc:sldChg>
      <pc:sldChg chg="modSp mod">
        <pc:chgData name="Robitaille, Clément" userId="0638239c-6632-4a21-9590-919d409728d8" providerId="ADAL" clId="{D9D32808-783B-4AFF-8456-1F4861419CFA}" dt="2024-08-21T10:35:54.367" v="83" actId="2711"/>
        <pc:sldMkLst>
          <pc:docMk/>
          <pc:sldMk cId="947064937" sldId="403"/>
        </pc:sldMkLst>
        <pc:spChg chg="mod">
          <ac:chgData name="Robitaille, Clément" userId="0638239c-6632-4a21-9590-919d409728d8" providerId="ADAL" clId="{D9D32808-783B-4AFF-8456-1F4861419CFA}" dt="2024-08-21T10:35:54.367" v="83" actId="2711"/>
          <ac:spMkLst>
            <pc:docMk/>
            <pc:sldMk cId="947064937" sldId="403"/>
            <ac:spMk id="3" creationId="{020CD6BA-4CCB-1BD8-B3BE-B7661F8B9931}"/>
          </ac:spMkLst>
        </pc:spChg>
      </pc:sldChg>
      <pc:sldChg chg="addSp delSp modSp add mod delAnim">
        <pc:chgData name="Robitaille, Clément" userId="0638239c-6632-4a21-9590-919d409728d8" providerId="ADAL" clId="{D9D32808-783B-4AFF-8456-1F4861419CFA}" dt="2024-08-21T12:34:45.829" v="789" actId="1076"/>
        <pc:sldMkLst>
          <pc:docMk/>
          <pc:sldMk cId="2689529663" sldId="413"/>
        </pc:sldMkLst>
        <pc:spChg chg="del">
          <ac:chgData name="Robitaille, Clément" userId="0638239c-6632-4a21-9590-919d409728d8" providerId="ADAL" clId="{D9D32808-783B-4AFF-8456-1F4861419CFA}" dt="2024-08-21T11:43:01.623" v="135" actId="478"/>
          <ac:spMkLst>
            <pc:docMk/>
            <pc:sldMk cId="2689529663" sldId="413"/>
            <ac:spMk id="4" creationId="{D6BA0ACD-7B30-8CF2-99B2-8616F5DCD61F}"/>
          </ac:spMkLst>
        </pc:spChg>
        <pc:spChg chg="del">
          <ac:chgData name="Robitaille, Clément" userId="0638239c-6632-4a21-9590-919d409728d8" providerId="ADAL" clId="{D9D32808-783B-4AFF-8456-1F4861419CFA}" dt="2024-08-21T11:43:01.623" v="135" actId="478"/>
          <ac:spMkLst>
            <pc:docMk/>
            <pc:sldMk cId="2689529663" sldId="413"/>
            <ac:spMk id="5" creationId="{68C60F8B-30CC-747C-2EDE-BD5EBEFE70FF}"/>
          </ac:spMkLst>
        </pc:spChg>
        <pc:spChg chg="del">
          <ac:chgData name="Robitaille, Clément" userId="0638239c-6632-4a21-9590-919d409728d8" providerId="ADAL" clId="{D9D32808-783B-4AFF-8456-1F4861419CFA}" dt="2024-08-21T11:43:01.623" v="135" actId="478"/>
          <ac:spMkLst>
            <pc:docMk/>
            <pc:sldMk cId="2689529663" sldId="413"/>
            <ac:spMk id="8" creationId="{13E25EF7-90D6-AABA-A800-5E48E0B016F3}"/>
          </ac:spMkLst>
        </pc:spChg>
        <pc:spChg chg="del">
          <ac:chgData name="Robitaille, Clément" userId="0638239c-6632-4a21-9590-919d409728d8" providerId="ADAL" clId="{D9D32808-783B-4AFF-8456-1F4861419CFA}" dt="2024-08-21T11:43:01.623" v="135" actId="478"/>
          <ac:spMkLst>
            <pc:docMk/>
            <pc:sldMk cId="2689529663" sldId="413"/>
            <ac:spMk id="9" creationId="{FBCABB18-EF5B-70B2-ED72-B4985BF688BA}"/>
          </ac:spMkLst>
        </pc:spChg>
        <pc:spChg chg="add del mod">
          <ac:chgData name="Robitaille, Clément" userId="0638239c-6632-4a21-9590-919d409728d8" providerId="ADAL" clId="{D9D32808-783B-4AFF-8456-1F4861419CFA}" dt="2024-08-21T11:53:07.656" v="171" actId="478"/>
          <ac:spMkLst>
            <pc:docMk/>
            <pc:sldMk cId="2689529663" sldId="413"/>
            <ac:spMk id="13" creationId="{831331CA-A8F0-204D-3DC5-B0D95DFEB152}"/>
          </ac:spMkLst>
        </pc:spChg>
        <pc:spChg chg="add del mod">
          <ac:chgData name="Robitaille, Clément" userId="0638239c-6632-4a21-9590-919d409728d8" providerId="ADAL" clId="{D9D32808-783B-4AFF-8456-1F4861419CFA}" dt="2024-08-21T11:58:19.859" v="207"/>
          <ac:spMkLst>
            <pc:docMk/>
            <pc:sldMk cId="2689529663" sldId="413"/>
            <ac:spMk id="22" creationId="{2CBD8ECA-0F0A-732B-2E20-70165F1F4569}"/>
          </ac:spMkLst>
        </pc:spChg>
        <pc:spChg chg="add mod">
          <ac:chgData name="Robitaille, Clément" userId="0638239c-6632-4a21-9590-919d409728d8" providerId="ADAL" clId="{D9D32808-783B-4AFF-8456-1F4861419CFA}" dt="2024-08-21T12:31:48.456" v="665" actId="12789"/>
          <ac:spMkLst>
            <pc:docMk/>
            <pc:sldMk cId="2689529663" sldId="413"/>
            <ac:spMk id="24" creationId="{B256B7D0-2984-E233-DDBD-F5BE5E2DF363}"/>
          </ac:spMkLst>
        </pc:spChg>
        <pc:spChg chg="add mod">
          <ac:chgData name="Robitaille, Clément" userId="0638239c-6632-4a21-9590-919d409728d8" providerId="ADAL" clId="{D9D32808-783B-4AFF-8456-1F4861419CFA}" dt="2024-08-21T12:31:38.739" v="664" actId="12789"/>
          <ac:spMkLst>
            <pc:docMk/>
            <pc:sldMk cId="2689529663" sldId="413"/>
            <ac:spMk id="25" creationId="{C810F2AC-919F-D8A1-A44D-636425017BF8}"/>
          </ac:spMkLst>
        </pc:spChg>
        <pc:spChg chg="add del mod">
          <ac:chgData name="Robitaille, Clément" userId="0638239c-6632-4a21-9590-919d409728d8" providerId="ADAL" clId="{D9D32808-783B-4AFF-8456-1F4861419CFA}" dt="2024-08-21T12:29:16.600" v="554" actId="478"/>
          <ac:spMkLst>
            <pc:docMk/>
            <pc:sldMk cId="2689529663" sldId="413"/>
            <ac:spMk id="28" creationId="{81C22840-D942-80D4-EB4B-56BEC53A6FDE}"/>
          </ac:spMkLst>
        </pc:spChg>
        <pc:spChg chg="add del mod">
          <ac:chgData name="Robitaille, Clément" userId="0638239c-6632-4a21-9590-919d409728d8" providerId="ADAL" clId="{D9D32808-783B-4AFF-8456-1F4861419CFA}" dt="2024-08-21T12:29:16.600" v="554" actId="478"/>
          <ac:spMkLst>
            <pc:docMk/>
            <pc:sldMk cId="2689529663" sldId="413"/>
            <ac:spMk id="29" creationId="{C8D972CF-04BF-918E-FB74-D529E1466DB8}"/>
          </ac:spMkLst>
        </pc:spChg>
        <pc:spChg chg="add del mod">
          <ac:chgData name="Robitaille, Clément" userId="0638239c-6632-4a21-9590-919d409728d8" providerId="ADAL" clId="{D9D32808-783B-4AFF-8456-1F4861419CFA}" dt="2024-08-21T12:17:22.465" v="477" actId="478"/>
          <ac:spMkLst>
            <pc:docMk/>
            <pc:sldMk cId="2689529663" sldId="413"/>
            <ac:spMk id="30" creationId="{9CF87E2B-E0E6-A9BA-EE76-CFB4BB13E55B}"/>
          </ac:spMkLst>
        </pc:spChg>
        <pc:spChg chg="add mod">
          <ac:chgData name="Robitaille, Clément" userId="0638239c-6632-4a21-9590-919d409728d8" providerId="ADAL" clId="{D9D32808-783B-4AFF-8456-1F4861419CFA}" dt="2024-08-21T12:34:45.829" v="789" actId="1076"/>
          <ac:spMkLst>
            <pc:docMk/>
            <pc:sldMk cId="2689529663" sldId="413"/>
            <ac:spMk id="31" creationId="{40837A28-0E85-D611-9BDB-F46548BC4D20}"/>
          </ac:spMkLst>
        </pc:spChg>
        <pc:spChg chg="add mod">
          <ac:chgData name="Robitaille, Clément" userId="0638239c-6632-4a21-9590-919d409728d8" providerId="ADAL" clId="{D9D32808-783B-4AFF-8456-1F4861419CFA}" dt="2024-08-21T12:18:19.895" v="486"/>
          <ac:spMkLst>
            <pc:docMk/>
            <pc:sldMk cId="2689529663" sldId="413"/>
            <ac:spMk id="32" creationId="{F916B3CB-3153-2925-EBAB-B1244C6D688A}"/>
          </ac:spMkLst>
        </pc:spChg>
        <pc:spChg chg="add del mod">
          <ac:chgData name="Robitaille, Clément" userId="0638239c-6632-4a21-9590-919d409728d8" providerId="ADAL" clId="{D9D32808-783B-4AFF-8456-1F4861419CFA}" dt="2024-08-21T12:32:43.325" v="684" actId="478"/>
          <ac:spMkLst>
            <pc:docMk/>
            <pc:sldMk cId="2689529663" sldId="413"/>
            <ac:spMk id="33" creationId="{87D49EFE-F3E6-9F4F-0F3E-D0C463D9716A}"/>
          </ac:spMkLst>
        </pc:spChg>
        <pc:spChg chg="add del">
          <ac:chgData name="Robitaille, Clément" userId="0638239c-6632-4a21-9590-919d409728d8" providerId="ADAL" clId="{D9D32808-783B-4AFF-8456-1F4861419CFA}" dt="2024-08-21T12:19:35.152" v="492" actId="478"/>
          <ac:spMkLst>
            <pc:docMk/>
            <pc:sldMk cId="2689529663" sldId="413"/>
            <ac:spMk id="34" creationId="{A11EA3A4-3769-12E9-8BDB-A853C98F7226}"/>
          </ac:spMkLst>
        </pc:spChg>
        <pc:spChg chg="add del mod">
          <ac:chgData name="Robitaille, Clément" userId="0638239c-6632-4a21-9590-919d409728d8" providerId="ADAL" clId="{D9D32808-783B-4AFF-8456-1F4861419CFA}" dt="2024-08-21T12:20:11.096" v="496"/>
          <ac:spMkLst>
            <pc:docMk/>
            <pc:sldMk cId="2689529663" sldId="413"/>
            <ac:spMk id="35" creationId="{BD2112BB-43D9-E35F-7907-B87F9354227E}"/>
          </ac:spMkLst>
        </pc:spChg>
        <pc:spChg chg="add del mod">
          <ac:chgData name="Robitaille, Clément" userId="0638239c-6632-4a21-9590-919d409728d8" providerId="ADAL" clId="{D9D32808-783B-4AFF-8456-1F4861419CFA}" dt="2024-08-21T12:29:16.600" v="554" actId="478"/>
          <ac:spMkLst>
            <pc:docMk/>
            <pc:sldMk cId="2689529663" sldId="413"/>
            <ac:spMk id="36" creationId="{68637A18-9015-2729-6E39-7EDFC1548347}"/>
          </ac:spMkLst>
        </pc:spChg>
        <pc:spChg chg="add del mod">
          <ac:chgData name="Robitaille, Clément" userId="0638239c-6632-4a21-9590-919d409728d8" providerId="ADAL" clId="{D9D32808-783B-4AFF-8456-1F4861419CFA}" dt="2024-08-21T12:29:16.600" v="554" actId="478"/>
          <ac:spMkLst>
            <pc:docMk/>
            <pc:sldMk cId="2689529663" sldId="413"/>
            <ac:spMk id="37" creationId="{58F91B29-2F53-284B-0427-E2D433A3D5A9}"/>
          </ac:spMkLst>
        </pc:spChg>
        <pc:spChg chg="add del mod">
          <ac:chgData name="Robitaille, Clément" userId="0638239c-6632-4a21-9590-919d409728d8" providerId="ADAL" clId="{D9D32808-783B-4AFF-8456-1F4861419CFA}" dt="2024-08-21T12:29:16.600" v="554" actId="478"/>
          <ac:spMkLst>
            <pc:docMk/>
            <pc:sldMk cId="2689529663" sldId="413"/>
            <ac:spMk id="38" creationId="{08143244-174D-6022-5D80-5A09DF9C47CC}"/>
          </ac:spMkLst>
        </pc:spChg>
        <pc:spChg chg="add del mod">
          <ac:chgData name="Robitaille, Clément" userId="0638239c-6632-4a21-9590-919d409728d8" providerId="ADAL" clId="{D9D32808-783B-4AFF-8456-1F4861419CFA}" dt="2024-08-21T12:29:16.600" v="554" actId="478"/>
          <ac:spMkLst>
            <pc:docMk/>
            <pc:sldMk cId="2689529663" sldId="413"/>
            <ac:spMk id="39" creationId="{3723701D-B78C-47BC-91E6-6ECE816EF156}"/>
          </ac:spMkLst>
        </pc:spChg>
        <pc:spChg chg="add del mod">
          <ac:chgData name="Robitaille, Clément" userId="0638239c-6632-4a21-9590-919d409728d8" providerId="ADAL" clId="{D9D32808-783B-4AFF-8456-1F4861419CFA}" dt="2024-08-21T12:23:57.858" v="544" actId="478"/>
          <ac:spMkLst>
            <pc:docMk/>
            <pc:sldMk cId="2689529663" sldId="413"/>
            <ac:spMk id="40" creationId="{B7DAE3E9-3FC1-73E9-8ACD-DB8CFD7FEE8B}"/>
          </ac:spMkLst>
        </pc:spChg>
        <pc:spChg chg="add mod">
          <ac:chgData name="Robitaille, Clément" userId="0638239c-6632-4a21-9590-919d409728d8" providerId="ADAL" clId="{D9D32808-783B-4AFF-8456-1F4861419CFA}" dt="2024-08-21T12:32:35.458" v="682" actId="207"/>
          <ac:spMkLst>
            <pc:docMk/>
            <pc:sldMk cId="2689529663" sldId="413"/>
            <ac:spMk id="43" creationId="{2A65A574-4E64-4BFB-D44D-7187985CCF7E}"/>
          </ac:spMkLst>
        </pc:spChg>
        <pc:spChg chg="add mod">
          <ac:chgData name="Robitaille, Clément" userId="0638239c-6632-4a21-9590-919d409728d8" providerId="ADAL" clId="{D9D32808-783B-4AFF-8456-1F4861419CFA}" dt="2024-08-21T12:32:17.961" v="669" actId="207"/>
          <ac:spMkLst>
            <pc:docMk/>
            <pc:sldMk cId="2689529663" sldId="413"/>
            <ac:spMk id="44" creationId="{E8214981-5100-B45C-B50D-78DF43F92876}"/>
          </ac:spMkLst>
        </pc:spChg>
        <pc:spChg chg="add mod">
          <ac:chgData name="Robitaille, Clément" userId="0638239c-6632-4a21-9590-919d409728d8" providerId="ADAL" clId="{D9D32808-783B-4AFF-8456-1F4861419CFA}" dt="2024-08-21T12:34:20.136" v="788" actId="20577"/>
          <ac:spMkLst>
            <pc:docMk/>
            <pc:sldMk cId="2689529663" sldId="413"/>
            <ac:spMk id="45" creationId="{DA5868C9-E1CD-0E31-33DF-97E939EBD10F}"/>
          </ac:spMkLst>
        </pc:spChg>
        <pc:spChg chg="add mod">
          <ac:chgData name="Robitaille, Clément" userId="0638239c-6632-4a21-9590-919d409728d8" providerId="ADAL" clId="{D9D32808-783B-4AFF-8456-1F4861419CFA}" dt="2024-08-21T12:33:35.625" v="756" actId="20577"/>
          <ac:spMkLst>
            <pc:docMk/>
            <pc:sldMk cId="2689529663" sldId="413"/>
            <ac:spMk id="46" creationId="{90312B48-D563-C664-F688-ABC3D42278A1}"/>
          </ac:spMkLst>
        </pc:spChg>
        <pc:grpChg chg="add del mod">
          <ac:chgData name="Robitaille, Clément" userId="0638239c-6632-4a21-9590-919d409728d8" providerId="ADAL" clId="{D9D32808-783B-4AFF-8456-1F4861419CFA}" dt="2024-08-21T12:04:02.075" v="288" actId="165"/>
          <ac:grpSpMkLst>
            <pc:docMk/>
            <pc:sldMk cId="2689529663" sldId="413"/>
            <ac:grpSpMk id="26" creationId="{B948064A-3935-725A-D7D4-D8D46D7CDD52}"/>
          </ac:grpSpMkLst>
        </pc:grpChg>
        <pc:graphicFrameChg chg="del">
          <ac:chgData name="Robitaille, Clément" userId="0638239c-6632-4a21-9590-919d409728d8" providerId="ADAL" clId="{D9D32808-783B-4AFF-8456-1F4861419CFA}" dt="2024-08-21T11:43:04.813" v="136" actId="478"/>
          <ac:graphicFrameMkLst>
            <pc:docMk/>
            <pc:sldMk cId="2689529663" sldId="413"/>
            <ac:graphicFrameMk id="3" creationId="{A05E33B1-BAF7-E9FA-3C02-4CEEAA6F2CFE}"/>
          </ac:graphicFrameMkLst>
        </pc:graphicFrameChg>
        <pc:graphicFrameChg chg="del">
          <ac:chgData name="Robitaille, Clément" userId="0638239c-6632-4a21-9590-919d409728d8" providerId="ADAL" clId="{D9D32808-783B-4AFF-8456-1F4861419CFA}" dt="2024-08-21T11:43:08.302" v="137" actId="478"/>
          <ac:graphicFrameMkLst>
            <pc:docMk/>
            <pc:sldMk cId="2689529663" sldId="413"/>
            <ac:graphicFrameMk id="7" creationId="{8661B1BC-2520-5E9E-29B3-7FA6BB29A51C}"/>
          </ac:graphicFrameMkLst>
        </pc:graphicFrameChg>
        <pc:graphicFrameChg chg="add mod">
          <ac:chgData name="Robitaille, Clément" userId="0638239c-6632-4a21-9590-919d409728d8" providerId="ADAL" clId="{D9D32808-783B-4AFF-8456-1F4861419CFA}" dt="2024-08-21T12:09:31.261" v="372" actId="14100"/>
          <ac:graphicFrameMkLst>
            <pc:docMk/>
            <pc:sldMk cId="2689529663" sldId="413"/>
            <ac:graphicFrameMk id="11" creationId="{B393AF00-9FD4-C12B-BC65-315989BE6AA1}"/>
          </ac:graphicFrameMkLst>
        </pc:graphicFrameChg>
        <pc:graphicFrameChg chg="add del mod modGraphic">
          <ac:chgData name="Robitaille, Clément" userId="0638239c-6632-4a21-9590-919d409728d8" providerId="ADAL" clId="{D9D32808-783B-4AFF-8456-1F4861419CFA}" dt="2024-08-21T11:55:12.824" v="185" actId="478"/>
          <ac:graphicFrameMkLst>
            <pc:docMk/>
            <pc:sldMk cId="2689529663" sldId="413"/>
            <ac:graphicFrameMk id="14" creationId="{5684869B-FA57-274B-5E06-AE0E9DC517DA}"/>
          </ac:graphicFrameMkLst>
        </pc:graphicFrameChg>
        <pc:picChg chg="del">
          <ac:chgData name="Robitaille, Clément" userId="0638239c-6632-4a21-9590-919d409728d8" providerId="ADAL" clId="{D9D32808-783B-4AFF-8456-1F4861419CFA}" dt="2024-08-21T11:43:01.623" v="135" actId="478"/>
          <ac:picMkLst>
            <pc:docMk/>
            <pc:sldMk cId="2689529663" sldId="413"/>
            <ac:picMk id="6" creationId="{73391199-7378-CA20-0934-A5D39CD55F30}"/>
          </ac:picMkLst>
        </pc:picChg>
        <pc:picChg chg="del">
          <ac:chgData name="Robitaille, Clément" userId="0638239c-6632-4a21-9590-919d409728d8" providerId="ADAL" clId="{D9D32808-783B-4AFF-8456-1F4861419CFA}" dt="2024-08-21T11:43:01.623" v="135" actId="478"/>
          <ac:picMkLst>
            <pc:docMk/>
            <pc:sldMk cId="2689529663" sldId="413"/>
            <ac:picMk id="10" creationId="{57029292-8107-BF49-2492-7552AE817460}"/>
          </ac:picMkLst>
        </pc:picChg>
        <pc:cxnChg chg="del">
          <ac:chgData name="Robitaille, Clément" userId="0638239c-6632-4a21-9590-919d409728d8" providerId="ADAL" clId="{D9D32808-783B-4AFF-8456-1F4861419CFA}" dt="2024-08-21T11:43:01.623" v="135" actId="478"/>
          <ac:cxnSpMkLst>
            <pc:docMk/>
            <pc:sldMk cId="2689529663" sldId="413"/>
            <ac:cxnSpMk id="12" creationId="{2AB89FD7-538E-664C-7593-87ABCAED0A76}"/>
          </ac:cxnSpMkLst>
        </pc:cxnChg>
        <pc:cxnChg chg="add del mod topLvl">
          <ac:chgData name="Robitaille, Clément" userId="0638239c-6632-4a21-9590-919d409728d8" providerId="ADAL" clId="{D9D32808-783B-4AFF-8456-1F4861419CFA}" dt="2024-08-21T12:29:16.600" v="554" actId="478"/>
          <ac:cxnSpMkLst>
            <pc:docMk/>
            <pc:sldMk cId="2689529663" sldId="413"/>
            <ac:cxnSpMk id="16" creationId="{F5B182CD-97AA-1CEC-D64A-5B326E6D6489}"/>
          </ac:cxnSpMkLst>
        </pc:cxnChg>
        <pc:cxnChg chg="add del mod topLvl">
          <ac:chgData name="Robitaille, Clément" userId="0638239c-6632-4a21-9590-919d409728d8" providerId="ADAL" clId="{D9D32808-783B-4AFF-8456-1F4861419CFA}" dt="2024-08-21T12:29:16.600" v="554" actId="478"/>
          <ac:cxnSpMkLst>
            <pc:docMk/>
            <pc:sldMk cId="2689529663" sldId="413"/>
            <ac:cxnSpMk id="19" creationId="{7744AC40-EB60-CA72-3674-5E1725405040}"/>
          </ac:cxnSpMkLst>
        </pc:cxnChg>
        <pc:cxnChg chg="add del mod topLvl">
          <ac:chgData name="Robitaille, Clément" userId="0638239c-6632-4a21-9590-919d409728d8" providerId="ADAL" clId="{D9D32808-783B-4AFF-8456-1F4861419CFA}" dt="2024-08-21T12:29:16.600" v="554" actId="478"/>
          <ac:cxnSpMkLst>
            <pc:docMk/>
            <pc:sldMk cId="2689529663" sldId="413"/>
            <ac:cxnSpMk id="23" creationId="{52941576-8F47-CA18-9D81-DA212D091281}"/>
          </ac:cxnSpMkLst>
        </pc:cxnChg>
        <pc:cxnChg chg="add mod">
          <ac:chgData name="Robitaille, Clément" userId="0638239c-6632-4a21-9590-919d409728d8" providerId="ADAL" clId="{D9D32808-783B-4AFF-8456-1F4861419CFA}" dt="2024-08-21T12:32:27.682" v="681" actId="14100"/>
          <ac:cxnSpMkLst>
            <pc:docMk/>
            <pc:sldMk cId="2689529663" sldId="413"/>
            <ac:cxnSpMk id="42" creationId="{9724C786-9205-1C30-B48D-1F481FB76A26}"/>
          </ac:cxnSpMkLst>
        </pc:cxnChg>
      </pc:sldChg>
    </pc:docChg>
  </pc:docChgLst>
  <pc:docChgLst>
    <pc:chgData name="Robitaille, Clément" userId="0638239c-6632-4a21-9590-919d409728d8" providerId="ADAL" clId="{A6B4105A-1007-45F7-A450-EA4B0AC110BD}"/>
    <pc:docChg chg="undo custSel modSld modMainMaster">
      <pc:chgData name="Robitaille, Clément" userId="0638239c-6632-4a21-9590-919d409728d8" providerId="ADAL" clId="{A6B4105A-1007-45F7-A450-EA4B0AC110BD}" dt="2024-08-21T19:28:58.988" v="365"/>
      <pc:docMkLst>
        <pc:docMk/>
      </pc:docMkLst>
      <pc:sldChg chg="modSp mod modAnim">
        <pc:chgData name="Robitaille, Clément" userId="0638239c-6632-4a21-9590-919d409728d8" providerId="ADAL" clId="{A6B4105A-1007-45F7-A450-EA4B0AC110BD}" dt="2024-08-21T18:47:09.651" v="297"/>
        <pc:sldMkLst>
          <pc:docMk/>
          <pc:sldMk cId="4225037205" sldId="301"/>
        </pc:sldMkLst>
        <pc:spChg chg="mod">
          <ac:chgData name="Robitaille, Clément" userId="0638239c-6632-4a21-9590-919d409728d8" providerId="ADAL" clId="{A6B4105A-1007-45F7-A450-EA4B0AC110BD}" dt="2024-08-21T18:46:11.994" v="293" actId="20577"/>
          <ac:spMkLst>
            <pc:docMk/>
            <pc:sldMk cId="4225037205" sldId="301"/>
            <ac:spMk id="26" creationId="{2BF20F1A-47F4-FAB1-B781-9F2876AF1395}"/>
          </ac:spMkLst>
        </pc:spChg>
        <pc:grpChg chg="mod">
          <ac:chgData name="Robitaille, Clément" userId="0638239c-6632-4a21-9590-919d409728d8" providerId="ADAL" clId="{A6B4105A-1007-45F7-A450-EA4B0AC110BD}" dt="2024-08-21T18:45:50.886" v="289" actId="554"/>
          <ac:grpSpMkLst>
            <pc:docMk/>
            <pc:sldMk cId="4225037205" sldId="301"/>
            <ac:grpSpMk id="3" creationId="{4D2178EB-5EF9-A78C-D1FA-D394220BD32A}"/>
          </ac:grpSpMkLst>
        </pc:grpChg>
        <pc:grpChg chg="mod">
          <ac:chgData name="Robitaille, Clément" userId="0638239c-6632-4a21-9590-919d409728d8" providerId="ADAL" clId="{A6B4105A-1007-45F7-A450-EA4B0AC110BD}" dt="2024-08-21T18:45:50.886" v="289" actId="554"/>
          <ac:grpSpMkLst>
            <pc:docMk/>
            <pc:sldMk cId="4225037205" sldId="301"/>
            <ac:grpSpMk id="11" creationId="{18869DB9-725D-8E26-9393-EF1CA816A4A0}"/>
          </ac:grpSpMkLst>
        </pc:grpChg>
        <pc:grpChg chg="mod">
          <ac:chgData name="Robitaille, Clément" userId="0638239c-6632-4a21-9590-919d409728d8" providerId="ADAL" clId="{A6B4105A-1007-45F7-A450-EA4B0AC110BD}" dt="2024-08-21T18:46:04.789" v="292" actId="554"/>
          <ac:grpSpMkLst>
            <pc:docMk/>
            <pc:sldMk cId="4225037205" sldId="301"/>
            <ac:grpSpMk id="12" creationId="{A27EAAF5-7057-9309-B131-5EA8243DF09D}"/>
          </ac:grpSpMkLst>
        </pc:grpChg>
        <pc:grpChg chg="mod">
          <ac:chgData name="Robitaille, Clément" userId="0638239c-6632-4a21-9590-919d409728d8" providerId="ADAL" clId="{A6B4105A-1007-45F7-A450-EA4B0AC110BD}" dt="2024-08-21T18:46:04.789" v="292" actId="554"/>
          <ac:grpSpMkLst>
            <pc:docMk/>
            <pc:sldMk cId="4225037205" sldId="301"/>
            <ac:grpSpMk id="13" creationId="{4917C9BB-B271-70FF-B75A-0EEA3BA9E740}"/>
          </ac:grpSpMkLst>
        </pc:grpChg>
      </pc:sldChg>
      <pc:sldChg chg="modAnim">
        <pc:chgData name="Robitaille, Clément" userId="0638239c-6632-4a21-9590-919d409728d8" providerId="ADAL" clId="{A6B4105A-1007-45F7-A450-EA4B0AC110BD}" dt="2024-08-21T16:25:51.063" v="168"/>
        <pc:sldMkLst>
          <pc:docMk/>
          <pc:sldMk cId="3012614786" sldId="303"/>
        </pc:sldMkLst>
      </pc:sldChg>
      <pc:sldChg chg="addSp modSp modAnim">
        <pc:chgData name="Robitaille, Clément" userId="0638239c-6632-4a21-9590-919d409728d8" providerId="ADAL" clId="{A6B4105A-1007-45F7-A450-EA4B0AC110BD}" dt="2024-08-21T16:25:42.719" v="166"/>
        <pc:sldMkLst>
          <pc:docMk/>
          <pc:sldMk cId="2646657921" sldId="308"/>
        </pc:sldMkLst>
        <pc:spChg chg="mod">
          <ac:chgData name="Robitaille, Clément" userId="0638239c-6632-4a21-9590-919d409728d8" providerId="ADAL" clId="{A6B4105A-1007-45F7-A450-EA4B0AC110BD}" dt="2024-08-21T16:23:26.826" v="158" actId="164"/>
          <ac:spMkLst>
            <pc:docMk/>
            <pc:sldMk cId="2646657921" sldId="308"/>
            <ac:spMk id="17" creationId="{F3DDAB57-2B2F-C3B6-1E1D-598B8A4402B3}"/>
          </ac:spMkLst>
        </pc:spChg>
        <pc:spChg chg="mod">
          <ac:chgData name="Robitaille, Clément" userId="0638239c-6632-4a21-9590-919d409728d8" providerId="ADAL" clId="{A6B4105A-1007-45F7-A450-EA4B0AC110BD}" dt="2024-08-21T16:23:39.279" v="160" actId="164"/>
          <ac:spMkLst>
            <pc:docMk/>
            <pc:sldMk cId="2646657921" sldId="308"/>
            <ac:spMk id="18" creationId="{D4263602-5D2A-4926-0C4F-59EFCA0A947C}"/>
          </ac:spMkLst>
        </pc:spChg>
        <pc:spChg chg="mod">
          <ac:chgData name="Robitaille, Clément" userId="0638239c-6632-4a21-9590-919d409728d8" providerId="ADAL" clId="{A6B4105A-1007-45F7-A450-EA4B0AC110BD}" dt="2024-08-21T16:23:33.005" v="159" actId="164"/>
          <ac:spMkLst>
            <pc:docMk/>
            <pc:sldMk cId="2646657921" sldId="308"/>
            <ac:spMk id="19" creationId="{D06E82C1-729D-0B46-B719-DC9D44209372}"/>
          </ac:spMkLst>
        </pc:spChg>
        <pc:grpChg chg="add mod">
          <ac:chgData name="Robitaille, Clément" userId="0638239c-6632-4a21-9590-919d409728d8" providerId="ADAL" clId="{A6B4105A-1007-45F7-A450-EA4B0AC110BD}" dt="2024-08-21T16:23:26.826" v="158" actId="164"/>
          <ac:grpSpMkLst>
            <pc:docMk/>
            <pc:sldMk cId="2646657921" sldId="308"/>
            <ac:grpSpMk id="12" creationId="{DA3C06BB-01AE-C835-0EF7-65C06736133C}"/>
          </ac:grpSpMkLst>
        </pc:grpChg>
        <pc:grpChg chg="add mod">
          <ac:chgData name="Robitaille, Clément" userId="0638239c-6632-4a21-9590-919d409728d8" providerId="ADAL" clId="{A6B4105A-1007-45F7-A450-EA4B0AC110BD}" dt="2024-08-21T16:23:33.005" v="159" actId="164"/>
          <ac:grpSpMkLst>
            <pc:docMk/>
            <pc:sldMk cId="2646657921" sldId="308"/>
            <ac:grpSpMk id="13" creationId="{FED0608D-C98F-01E1-5AB6-AA2F369237A5}"/>
          </ac:grpSpMkLst>
        </pc:grpChg>
        <pc:grpChg chg="mod">
          <ac:chgData name="Robitaille, Clément" userId="0638239c-6632-4a21-9590-919d409728d8" providerId="ADAL" clId="{A6B4105A-1007-45F7-A450-EA4B0AC110BD}" dt="2024-08-21T16:23:26.826" v="158" actId="164"/>
          <ac:grpSpMkLst>
            <pc:docMk/>
            <pc:sldMk cId="2646657921" sldId="308"/>
            <ac:grpSpMk id="14" creationId="{D18907A9-EE14-6F08-65B8-183258365FA8}"/>
          </ac:grpSpMkLst>
        </pc:grpChg>
        <pc:grpChg chg="mod">
          <ac:chgData name="Robitaille, Clément" userId="0638239c-6632-4a21-9590-919d409728d8" providerId="ADAL" clId="{A6B4105A-1007-45F7-A450-EA4B0AC110BD}" dt="2024-08-21T16:23:33.005" v="159" actId="164"/>
          <ac:grpSpMkLst>
            <pc:docMk/>
            <pc:sldMk cId="2646657921" sldId="308"/>
            <ac:grpSpMk id="15" creationId="{8EC62548-A9E5-BEE3-46A9-DA89F11A56D3}"/>
          </ac:grpSpMkLst>
        </pc:grpChg>
        <pc:grpChg chg="mod">
          <ac:chgData name="Robitaille, Clément" userId="0638239c-6632-4a21-9590-919d409728d8" providerId="ADAL" clId="{A6B4105A-1007-45F7-A450-EA4B0AC110BD}" dt="2024-08-21T16:23:39.279" v="160" actId="164"/>
          <ac:grpSpMkLst>
            <pc:docMk/>
            <pc:sldMk cId="2646657921" sldId="308"/>
            <ac:grpSpMk id="16" creationId="{F6DCCBF9-D834-D202-5ABD-357D308258F8}"/>
          </ac:grpSpMkLst>
        </pc:grpChg>
        <pc:grpChg chg="add mod">
          <ac:chgData name="Robitaille, Clément" userId="0638239c-6632-4a21-9590-919d409728d8" providerId="ADAL" clId="{A6B4105A-1007-45F7-A450-EA4B0AC110BD}" dt="2024-08-21T16:23:39.279" v="160" actId="164"/>
          <ac:grpSpMkLst>
            <pc:docMk/>
            <pc:sldMk cId="2646657921" sldId="308"/>
            <ac:grpSpMk id="20" creationId="{932C51C9-97A3-E532-7E92-6BD7F966EBB1}"/>
          </ac:grpSpMkLst>
        </pc:grpChg>
        <pc:picChg chg="mod">
          <ac:chgData name="Robitaille, Clément" userId="0638239c-6632-4a21-9590-919d409728d8" providerId="ADAL" clId="{A6B4105A-1007-45F7-A450-EA4B0AC110BD}" dt="2024-08-21T16:23:26.826" v="158" actId="164"/>
          <ac:picMkLst>
            <pc:docMk/>
            <pc:sldMk cId="2646657921" sldId="308"/>
            <ac:picMk id="3" creationId="{5DC6F6AB-D7F5-F4A4-30DB-757577C2D01A}"/>
          </ac:picMkLst>
        </pc:picChg>
        <pc:picChg chg="mod">
          <ac:chgData name="Robitaille, Clément" userId="0638239c-6632-4a21-9590-919d409728d8" providerId="ADAL" clId="{A6B4105A-1007-45F7-A450-EA4B0AC110BD}" dt="2024-08-21T16:23:33.005" v="159" actId="164"/>
          <ac:picMkLst>
            <pc:docMk/>
            <pc:sldMk cId="2646657921" sldId="308"/>
            <ac:picMk id="10" creationId="{D74C3774-0F32-BBEB-EDF9-0EAD1809994C}"/>
          </ac:picMkLst>
        </pc:picChg>
        <pc:picChg chg="mod">
          <ac:chgData name="Robitaille, Clément" userId="0638239c-6632-4a21-9590-919d409728d8" providerId="ADAL" clId="{A6B4105A-1007-45F7-A450-EA4B0AC110BD}" dt="2024-08-21T16:23:39.279" v="160" actId="164"/>
          <ac:picMkLst>
            <pc:docMk/>
            <pc:sldMk cId="2646657921" sldId="308"/>
            <ac:picMk id="11" creationId="{3DD920CB-7EB9-39A8-EF5A-48AF437AC5F8}"/>
          </ac:picMkLst>
        </pc:picChg>
      </pc:sldChg>
      <pc:sldChg chg="addSp delSp modSp modAnim">
        <pc:chgData name="Robitaille, Clément" userId="0638239c-6632-4a21-9590-919d409728d8" providerId="ADAL" clId="{A6B4105A-1007-45F7-A450-EA4B0AC110BD}" dt="2024-08-21T18:54:55.150" v="324"/>
        <pc:sldMkLst>
          <pc:docMk/>
          <pc:sldMk cId="428287644" sldId="320"/>
        </pc:sldMkLst>
        <pc:spChg chg="mod topLvl">
          <ac:chgData name="Robitaille, Clément" userId="0638239c-6632-4a21-9590-919d409728d8" providerId="ADAL" clId="{A6B4105A-1007-45F7-A450-EA4B0AC110BD}" dt="2024-08-21T16:50:09.741" v="271" actId="164"/>
          <ac:spMkLst>
            <pc:docMk/>
            <pc:sldMk cId="428287644" sldId="320"/>
            <ac:spMk id="4" creationId="{89A9E131-C814-0904-B40D-81D80F638FCD}"/>
          </ac:spMkLst>
        </pc:spChg>
        <pc:spChg chg="mod topLvl">
          <ac:chgData name="Robitaille, Clément" userId="0638239c-6632-4a21-9590-919d409728d8" providerId="ADAL" clId="{A6B4105A-1007-45F7-A450-EA4B0AC110BD}" dt="2024-08-21T16:50:03.066" v="270" actId="165"/>
          <ac:spMkLst>
            <pc:docMk/>
            <pc:sldMk cId="428287644" sldId="320"/>
            <ac:spMk id="10" creationId="{52FDA4FA-F97F-7BDD-3041-CEC2680118DF}"/>
          </ac:spMkLst>
        </pc:spChg>
        <pc:spChg chg="mod topLvl">
          <ac:chgData name="Robitaille, Clément" userId="0638239c-6632-4a21-9590-919d409728d8" providerId="ADAL" clId="{A6B4105A-1007-45F7-A450-EA4B0AC110BD}" dt="2024-08-21T16:50:09.741" v="271" actId="164"/>
          <ac:spMkLst>
            <pc:docMk/>
            <pc:sldMk cId="428287644" sldId="320"/>
            <ac:spMk id="18" creationId="{DFB5EA40-9243-F4D8-FC6F-27C0482BA48C}"/>
          </ac:spMkLst>
        </pc:spChg>
        <pc:spChg chg="mod topLvl">
          <ac:chgData name="Robitaille, Clément" userId="0638239c-6632-4a21-9590-919d409728d8" providerId="ADAL" clId="{A6B4105A-1007-45F7-A450-EA4B0AC110BD}" dt="2024-08-21T16:50:03.066" v="270" actId="165"/>
          <ac:spMkLst>
            <pc:docMk/>
            <pc:sldMk cId="428287644" sldId="320"/>
            <ac:spMk id="19" creationId="{DF88FD25-3C52-1AA6-B92B-89C6290B9FDC}"/>
          </ac:spMkLst>
        </pc:spChg>
        <pc:grpChg chg="add del mod">
          <ac:chgData name="Robitaille, Clément" userId="0638239c-6632-4a21-9590-919d409728d8" providerId="ADAL" clId="{A6B4105A-1007-45F7-A450-EA4B0AC110BD}" dt="2024-08-21T16:48:50.246" v="264" actId="165"/>
          <ac:grpSpMkLst>
            <pc:docMk/>
            <pc:sldMk cId="428287644" sldId="320"/>
            <ac:grpSpMk id="6" creationId="{93DC7781-686B-0041-B920-FFAD19000A8C}"/>
          </ac:grpSpMkLst>
        </pc:grpChg>
        <pc:grpChg chg="add mod topLvl">
          <ac:chgData name="Robitaille, Clément" userId="0638239c-6632-4a21-9590-919d409728d8" providerId="ADAL" clId="{A6B4105A-1007-45F7-A450-EA4B0AC110BD}" dt="2024-08-21T16:50:09.741" v="271" actId="164"/>
          <ac:grpSpMkLst>
            <pc:docMk/>
            <pc:sldMk cId="428287644" sldId="320"/>
            <ac:grpSpMk id="7" creationId="{CF37D728-71E0-077F-55FC-477DE55E9DA8}"/>
          </ac:grpSpMkLst>
        </pc:grpChg>
        <pc:grpChg chg="add del mod">
          <ac:chgData name="Robitaille, Clément" userId="0638239c-6632-4a21-9590-919d409728d8" providerId="ADAL" clId="{A6B4105A-1007-45F7-A450-EA4B0AC110BD}" dt="2024-08-21T16:50:03.066" v="270" actId="165"/>
          <ac:grpSpMkLst>
            <pc:docMk/>
            <pc:sldMk cId="428287644" sldId="320"/>
            <ac:grpSpMk id="8" creationId="{739360DE-7DDE-218D-18C0-83B1E12B0CCE}"/>
          </ac:grpSpMkLst>
        </pc:grpChg>
        <pc:grpChg chg="add mod">
          <ac:chgData name="Robitaille, Clément" userId="0638239c-6632-4a21-9590-919d409728d8" providerId="ADAL" clId="{A6B4105A-1007-45F7-A450-EA4B0AC110BD}" dt="2024-08-21T16:50:09.741" v="271" actId="164"/>
          <ac:grpSpMkLst>
            <pc:docMk/>
            <pc:sldMk cId="428287644" sldId="320"/>
            <ac:grpSpMk id="9" creationId="{68932097-972B-AEFA-FB76-A5EA37DC83A7}"/>
          </ac:grpSpMkLst>
        </pc:grpChg>
        <pc:picChg chg="mod topLvl">
          <ac:chgData name="Robitaille, Clément" userId="0638239c-6632-4a21-9590-919d409728d8" providerId="ADAL" clId="{A6B4105A-1007-45F7-A450-EA4B0AC110BD}" dt="2024-08-21T16:50:09.741" v="271" actId="164"/>
          <ac:picMkLst>
            <pc:docMk/>
            <pc:sldMk cId="428287644" sldId="320"/>
            <ac:picMk id="3" creationId="{CA502D2B-C0E0-4FDF-FD47-8DD5B062E10C}"/>
          </ac:picMkLst>
        </pc:picChg>
      </pc:sldChg>
      <pc:sldChg chg="addSp modSp mod modAnim">
        <pc:chgData name="Robitaille, Clément" userId="0638239c-6632-4a21-9590-919d409728d8" providerId="ADAL" clId="{A6B4105A-1007-45F7-A450-EA4B0AC110BD}" dt="2024-08-21T18:56:23.556" v="332"/>
        <pc:sldMkLst>
          <pc:docMk/>
          <pc:sldMk cId="4106184834" sldId="321"/>
        </pc:sldMkLst>
        <pc:spChg chg="mod">
          <ac:chgData name="Robitaille, Clément" userId="0638239c-6632-4a21-9590-919d409728d8" providerId="ADAL" clId="{A6B4105A-1007-45F7-A450-EA4B0AC110BD}" dt="2024-08-21T18:56:03.553" v="330" actId="1076"/>
          <ac:spMkLst>
            <pc:docMk/>
            <pc:sldMk cId="4106184834" sldId="321"/>
            <ac:spMk id="4" creationId="{9378433D-0E4A-B061-31B7-16EC368CC193}"/>
          </ac:spMkLst>
        </pc:spChg>
        <pc:spChg chg="mod ord">
          <ac:chgData name="Robitaille, Clément" userId="0638239c-6632-4a21-9590-919d409728d8" providerId="ADAL" clId="{A6B4105A-1007-45F7-A450-EA4B0AC110BD}" dt="2024-08-21T18:56:10.888" v="331" actId="164"/>
          <ac:spMkLst>
            <pc:docMk/>
            <pc:sldMk cId="4106184834" sldId="321"/>
            <ac:spMk id="5" creationId="{5FFE8685-655A-4989-91C7-4A1EF13BF894}"/>
          </ac:spMkLst>
        </pc:spChg>
        <pc:grpChg chg="add mod">
          <ac:chgData name="Robitaille, Clément" userId="0638239c-6632-4a21-9590-919d409728d8" providerId="ADAL" clId="{A6B4105A-1007-45F7-A450-EA4B0AC110BD}" dt="2024-08-21T18:56:10.888" v="331" actId="164"/>
          <ac:grpSpMkLst>
            <pc:docMk/>
            <pc:sldMk cId="4106184834" sldId="321"/>
            <ac:grpSpMk id="3" creationId="{8CBDA70E-FEC2-948C-6468-22464B34C3E5}"/>
          </ac:grpSpMkLst>
        </pc:grpChg>
        <pc:grpChg chg="add mod">
          <ac:chgData name="Robitaille, Clément" userId="0638239c-6632-4a21-9590-919d409728d8" providerId="ADAL" clId="{A6B4105A-1007-45F7-A450-EA4B0AC110BD}" dt="2024-08-21T18:56:10.888" v="331" actId="164"/>
          <ac:grpSpMkLst>
            <pc:docMk/>
            <pc:sldMk cId="4106184834" sldId="321"/>
            <ac:grpSpMk id="6" creationId="{4C01F3E1-ACB2-B6A6-C363-7AA78457D8B9}"/>
          </ac:grpSpMkLst>
        </pc:grpChg>
        <pc:picChg chg="mod">
          <ac:chgData name="Robitaille, Clément" userId="0638239c-6632-4a21-9590-919d409728d8" providerId="ADAL" clId="{A6B4105A-1007-45F7-A450-EA4B0AC110BD}" dt="2024-08-21T18:56:03.553" v="330" actId="1076"/>
          <ac:picMkLst>
            <pc:docMk/>
            <pc:sldMk cId="4106184834" sldId="321"/>
            <ac:picMk id="11" creationId="{D439974A-7FEB-F26D-7234-BA218F071124}"/>
          </ac:picMkLst>
        </pc:picChg>
        <pc:picChg chg="mod">
          <ac:chgData name="Robitaille, Clément" userId="0638239c-6632-4a21-9590-919d409728d8" providerId="ADAL" clId="{A6B4105A-1007-45F7-A450-EA4B0AC110BD}" dt="2024-08-21T16:23:18.661" v="157" actId="164"/>
          <ac:picMkLst>
            <pc:docMk/>
            <pc:sldMk cId="4106184834" sldId="321"/>
            <ac:picMk id="12" creationId="{5F1C3EAE-6960-3356-E1A6-7044133A9387}"/>
          </ac:picMkLst>
        </pc:picChg>
      </pc:sldChg>
      <pc:sldChg chg="addSp modSp mod modAnim">
        <pc:chgData name="Robitaille, Clément" userId="0638239c-6632-4a21-9590-919d409728d8" providerId="ADAL" clId="{A6B4105A-1007-45F7-A450-EA4B0AC110BD}" dt="2024-08-21T16:13:25.267" v="139"/>
        <pc:sldMkLst>
          <pc:docMk/>
          <pc:sldMk cId="1997940175" sldId="338"/>
        </pc:sldMkLst>
        <pc:spChg chg="mod">
          <ac:chgData name="Robitaille, Clément" userId="0638239c-6632-4a21-9590-919d409728d8" providerId="ADAL" clId="{A6B4105A-1007-45F7-A450-EA4B0AC110BD}" dt="2024-08-21T15:22:48.598" v="106" actId="164"/>
          <ac:spMkLst>
            <pc:docMk/>
            <pc:sldMk cId="1997940175" sldId="338"/>
            <ac:spMk id="4" creationId="{D6BA0ACD-7B30-8CF2-99B2-8616F5DCD61F}"/>
          </ac:spMkLst>
        </pc:spChg>
        <pc:spChg chg="mod">
          <ac:chgData name="Robitaille, Clément" userId="0638239c-6632-4a21-9590-919d409728d8" providerId="ADAL" clId="{A6B4105A-1007-45F7-A450-EA4B0AC110BD}" dt="2024-08-21T15:22:48.598" v="106" actId="164"/>
          <ac:spMkLst>
            <pc:docMk/>
            <pc:sldMk cId="1997940175" sldId="338"/>
            <ac:spMk id="5" creationId="{68C60F8B-30CC-747C-2EDE-BD5EBEFE70FF}"/>
          </ac:spMkLst>
        </pc:spChg>
        <pc:spChg chg="mod">
          <ac:chgData name="Robitaille, Clément" userId="0638239c-6632-4a21-9590-919d409728d8" providerId="ADAL" clId="{A6B4105A-1007-45F7-A450-EA4B0AC110BD}" dt="2024-08-21T15:22:55.406" v="107" actId="164"/>
          <ac:spMkLst>
            <pc:docMk/>
            <pc:sldMk cId="1997940175" sldId="338"/>
            <ac:spMk id="8" creationId="{13E25EF7-90D6-AABA-A800-5E48E0B016F3}"/>
          </ac:spMkLst>
        </pc:spChg>
        <pc:spChg chg="mod">
          <ac:chgData name="Robitaille, Clément" userId="0638239c-6632-4a21-9590-919d409728d8" providerId="ADAL" clId="{A6B4105A-1007-45F7-A450-EA4B0AC110BD}" dt="2024-08-21T15:22:55.406" v="107" actId="164"/>
          <ac:spMkLst>
            <pc:docMk/>
            <pc:sldMk cId="1997940175" sldId="338"/>
            <ac:spMk id="9" creationId="{FBCABB18-EF5B-70B2-ED72-B4985BF688BA}"/>
          </ac:spMkLst>
        </pc:spChg>
        <pc:grpChg chg="add mod">
          <ac:chgData name="Robitaille, Clément" userId="0638239c-6632-4a21-9590-919d409728d8" providerId="ADAL" clId="{A6B4105A-1007-45F7-A450-EA4B0AC110BD}" dt="2024-08-21T15:22:48.598" v="106" actId="164"/>
          <ac:grpSpMkLst>
            <pc:docMk/>
            <pc:sldMk cId="1997940175" sldId="338"/>
            <ac:grpSpMk id="6" creationId="{30F2ED9B-82FE-861A-F4C4-CE7982B15412}"/>
          </ac:grpSpMkLst>
        </pc:grpChg>
        <pc:grpChg chg="add mod">
          <ac:chgData name="Robitaille, Clément" userId="0638239c-6632-4a21-9590-919d409728d8" providerId="ADAL" clId="{A6B4105A-1007-45F7-A450-EA4B0AC110BD}" dt="2024-08-21T15:22:55.406" v="107" actId="164"/>
          <ac:grpSpMkLst>
            <pc:docMk/>
            <pc:sldMk cId="1997940175" sldId="338"/>
            <ac:grpSpMk id="10" creationId="{3DCC8CB9-C8E1-7E1E-78DE-7D65BABFE12F}"/>
          </ac:grpSpMkLst>
        </pc:grpChg>
        <pc:graphicFrameChg chg="mod">
          <ac:chgData name="Robitaille, Clément" userId="0638239c-6632-4a21-9590-919d409728d8" providerId="ADAL" clId="{A6B4105A-1007-45F7-A450-EA4B0AC110BD}" dt="2024-08-21T15:22:48.598" v="106" actId="164"/>
          <ac:graphicFrameMkLst>
            <pc:docMk/>
            <pc:sldMk cId="1997940175" sldId="338"/>
            <ac:graphicFrameMk id="3" creationId="{A05E33B1-BAF7-E9FA-3C02-4CEEAA6F2CFE}"/>
          </ac:graphicFrameMkLst>
        </pc:graphicFrameChg>
        <pc:graphicFrameChg chg="mod">
          <ac:chgData name="Robitaille, Clément" userId="0638239c-6632-4a21-9590-919d409728d8" providerId="ADAL" clId="{A6B4105A-1007-45F7-A450-EA4B0AC110BD}" dt="2024-08-21T15:22:55.406" v="107" actId="164"/>
          <ac:graphicFrameMkLst>
            <pc:docMk/>
            <pc:sldMk cId="1997940175" sldId="338"/>
            <ac:graphicFrameMk id="7" creationId="{8661B1BC-2520-5E9E-29B3-7FA6BB29A51C}"/>
          </ac:graphicFrameMkLst>
        </pc:graphicFrameChg>
        <pc:picChg chg="mod">
          <ac:chgData name="Robitaille, Clément" userId="0638239c-6632-4a21-9590-919d409728d8" providerId="ADAL" clId="{A6B4105A-1007-45F7-A450-EA4B0AC110BD}" dt="2024-08-21T15:22:48.598" v="106" actId="164"/>
          <ac:picMkLst>
            <pc:docMk/>
            <pc:sldMk cId="1997940175" sldId="338"/>
            <ac:picMk id="11" creationId="{197BC909-E4CC-AEBF-8B09-39BA59FA7494}"/>
          </ac:picMkLst>
        </pc:picChg>
        <pc:picChg chg="mod">
          <ac:chgData name="Robitaille, Clément" userId="0638239c-6632-4a21-9590-919d409728d8" providerId="ADAL" clId="{A6B4105A-1007-45F7-A450-EA4B0AC110BD}" dt="2024-08-21T15:22:55.406" v="107" actId="164"/>
          <ac:picMkLst>
            <pc:docMk/>
            <pc:sldMk cId="1997940175" sldId="338"/>
            <ac:picMk id="13" creationId="{7F438529-6684-6112-F136-565E0FD62275}"/>
          </ac:picMkLst>
        </pc:picChg>
        <pc:cxnChg chg="add mod">
          <ac:chgData name="Robitaille, Clément" userId="0638239c-6632-4a21-9590-919d409728d8" providerId="ADAL" clId="{A6B4105A-1007-45F7-A450-EA4B0AC110BD}" dt="2024-08-21T16:10:22.421" v="138" actId="1582"/>
          <ac:cxnSpMkLst>
            <pc:docMk/>
            <pc:sldMk cId="1997940175" sldId="338"/>
            <ac:cxnSpMk id="15" creationId="{3496E95A-17EC-872D-40B0-393DB27857BA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32:28.586" v="189" actId="166"/>
        <pc:sldMkLst>
          <pc:docMk/>
          <pc:sldMk cId="3818297227" sldId="366"/>
        </pc:sldMkLst>
        <pc:spChg chg="mod">
          <ac:chgData name="Robitaille, Clément" userId="0638239c-6632-4a21-9590-919d409728d8" providerId="ADAL" clId="{A6B4105A-1007-45F7-A450-EA4B0AC110BD}" dt="2024-08-21T16:31:01.693" v="180"/>
          <ac:spMkLst>
            <pc:docMk/>
            <pc:sldMk cId="3818297227" sldId="366"/>
            <ac:spMk id="7" creationId="{86FB12E1-CF47-C5CF-1AB9-CE9DE6418470}"/>
          </ac:spMkLst>
        </pc:spChg>
        <pc:spChg chg="mod">
          <ac:chgData name="Robitaille, Clément" userId="0638239c-6632-4a21-9590-919d409728d8" providerId="ADAL" clId="{A6B4105A-1007-45F7-A450-EA4B0AC110BD}" dt="2024-08-21T16:31:01.693" v="180"/>
          <ac:spMkLst>
            <pc:docMk/>
            <pc:sldMk cId="3818297227" sldId="366"/>
            <ac:spMk id="11" creationId="{0B9EDC4A-7A55-7146-D5F4-B7FD55ED8D65}"/>
          </ac:spMkLst>
        </pc:spChg>
        <pc:spChg chg="mod">
          <ac:chgData name="Robitaille, Clément" userId="0638239c-6632-4a21-9590-919d409728d8" providerId="ADAL" clId="{A6B4105A-1007-45F7-A450-EA4B0AC110BD}" dt="2024-08-21T16:31:01.693" v="180"/>
          <ac:spMkLst>
            <pc:docMk/>
            <pc:sldMk cId="3818297227" sldId="366"/>
            <ac:spMk id="12" creationId="{7CD6D0BB-B1C7-6F5B-30E8-019E028A1197}"/>
          </ac:spMkLst>
        </pc:spChg>
        <pc:spChg chg="mod">
          <ac:chgData name="Robitaille, Clément" userId="0638239c-6632-4a21-9590-919d409728d8" providerId="ADAL" clId="{A6B4105A-1007-45F7-A450-EA4B0AC110BD}" dt="2024-08-21T16:31:34.208" v="182"/>
          <ac:spMkLst>
            <pc:docMk/>
            <pc:sldMk cId="3818297227" sldId="366"/>
            <ac:spMk id="22" creationId="{7422B1FB-031B-BDB5-A9C3-36A38CB84784}"/>
          </ac:spMkLst>
        </pc:spChg>
        <pc:spChg chg="mod">
          <ac:chgData name="Robitaille, Clément" userId="0638239c-6632-4a21-9590-919d409728d8" providerId="ADAL" clId="{A6B4105A-1007-45F7-A450-EA4B0AC110BD}" dt="2024-08-21T16:31:34.208" v="182"/>
          <ac:spMkLst>
            <pc:docMk/>
            <pc:sldMk cId="3818297227" sldId="366"/>
            <ac:spMk id="23" creationId="{1AB85FAC-2770-D92B-6DC9-8F7CC1229304}"/>
          </ac:spMkLst>
        </pc:spChg>
        <pc:spChg chg="mod">
          <ac:chgData name="Robitaille, Clément" userId="0638239c-6632-4a21-9590-919d409728d8" providerId="ADAL" clId="{A6B4105A-1007-45F7-A450-EA4B0AC110BD}" dt="2024-08-21T16:31:34.208" v="182"/>
          <ac:spMkLst>
            <pc:docMk/>
            <pc:sldMk cId="3818297227" sldId="366"/>
            <ac:spMk id="25" creationId="{D40AFEFC-FBF6-6D46-E400-A49104B7A1F6}"/>
          </ac:spMkLst>
        </pc:spChg>
        <pc:spChg chg="mod">
          <ac:chgData name="Robitaille, Clément" userId="0638239c-6632-4a21-9590-919d409728d8" providerId="ADAL" clId="{A6B4105A-1007-45F7-A450-EA4B0AC110BD}" dt="2024-08-21T16:31:44.252" v="184"/>
          <ac:spMkLst>
            <pc:docMk/>
            <pc:sldMk cId="3818297227" sldId="366"/>
            <ac:spMk id="31" creationId="{FE348E28-6F05-DC05-347D-5E4F376440C5}"/>
          </ac:spMkLst>
        </pc:spChg>
        <pc:spChg chg="mod">
          <ac:chgData name="Robitaille, Clément" userId="0638239c-6632-4a21-9590-919d409728d8" providerId="ADAL" clId="{A6B4105A-1007-45F7-A450-EA4B0AC110BD}" dt="2024-08-21T16:31:44.252" v="184"/>
          <ac:spMkLst>
            <pc:docMk/>
            <pc:sldMk cId="3818297227" sldId="366"/>
            <ac:spMk id="32" creationId="{1D4CF5F2-96E2-8C4A-38DA-8EF1EAFE2B33}"/>
          </ac:spMkLst>
        </pc:spChg>
        <pc:spChg chg="mod">
          <ac:chgData name="Robitaille, Clément" userId="0638239c-6632-4a21-9590-919d409728d8" providerId="ADAL" clId="{A6B4105A-1007-45F7-A450-EA4B0AC110BD}" dt="2024-08-21T16:31:44.252" v="184"/>
          <ac:spMkLst>
            <pc:docMk/>
            <pc:sldMk cId="3818297227" sldId="366"/>
            <ac:spMk id="34" creationId="{DF842260-A184-0194-230F-19999507516F}"/>
          </ac:spMkLst>
        </pc:spChg>
        <pc:spChg chg="mod">
          <ac:chgData name="Robitaille, Clément" userId="0638239c-6632-4a21-9590-919d409728d8" providerId="ADAL" clId="{A6B4105A-1007-45F7-A450-EA4B0AC110BD}" dt="2024-08-21T16:31:44.252" v="184"/>
          <ac:spMkLst>
            <pc:docMk/>
            <pc:sldMk cId="3818297227" sldId="366"/>
            <ac:spMk id="35" creationId="{1F593230-922E-C56A-02C8-BCA37A2193E2}"/>
          </ac:spMkLst>
        </pc:spChg>
        <pc:spChg chg="mod">
          <ac:chgData name="Robitaille, Clément" userId="0638239c-6632-4a21-9590-919d409728d8" providerId="ADAL" clId="{A6B4105A-1007-45F7-A450-EA4B0AC110BD}" dt="2024-08-21T16:31:44.252" v="184"/>
          <ac:spMkLst>
            <pc:docMk/>
            <pc:sldMk cId="3818297227" sldId="366"/>
            <ac:spMk id="36" creationId="{E489950C-7D65-8A4F-852F-2C8103F32F49}"/>
          </ac:spMkLst>
        </pc:spChg>
        <pc:spChg chg="mod">
          <ac:chgData name="Robitaille, Clément" userId="0638239c-6632-4a21-9590-919d409728d8" providerId="ADAL" clId="{A6B4105A-1007-45F7-A450-EA4B0AC110BD}" dt="2024-08-21T16:32:01.819" v="186"/>
          <ac:spMkLst>
            <pc:docMk/>
            <pc:sldMk cId="3818297227" sldId="366"/>
            <ac:spMk id="43" creationId="{D1950EC8-A168-36C4-73CA-C7535C0CBACD}"/>
          </ac:spMkLst>
        </pc:spChg>
        <pc:spChg chg="mod">
          <ac:chgData name="Robitaille, Clément" userId="0638239c-6632-4a21-9590-919d409728d8" providerId="ADAL" clId="{A6B4105A-1007-45F7-A450-EA4B0AC110BD}" dt="2024-08-21T16:32:01.819" v="186"/>
          <ac:spMkLst>
            <pc:docMk/>
            <pc:sldMk cId="3818297227" sldId="366"/>
            <ac:spMk id="44" creationId="{20AE7CBF-6F01-EBD0-E648-2B51162D3C4B}"/>
          </ac:spMkLst>
        </pc:spChg>
        <pc:spChg chg="mod">
          <ac:chgData name="Robitaille, Clément" userId="0638239c-6632-4a21-9590-919d409728d8" providerId="ADAL" clId="{A6B4105A-1007-45F7-A450-EA4B0AC110BD}" dt="2024-08-21T16:32:01.819" v="186"/>
          <ac:spMkLst>
            <pc:docMk/>
            <pc:sldMk cId="3818297227" sldId="366"/>
            <ac:spMk id="45" creationId="{5B4C0751-E652-5F5A-E915-4C810A83796A}"/>
          </ac:spMkLst>
        </pc:spChg>
        <pc:grpChg chg="add mod ord">
          <ac:chgData name="Robitaille, Clément" userId="0638239c-6632-4a21-9590-919d409728d8" providerId="ADAL" clId="{A6B4105A-1007-45F7-A450-EA4B0AC110BD}" dt="2024-08-21T16:32:28.586" v="189" actId="166"/>
          <ac:grpSpMkLst>
            <pc:docMk/>
            <pc:sldMk cId="3818297227" sldId="366"/>
            <ac:grpSpMk id="6" creationId="{B4EF9561-1AB8-2CDE-DDAD-026143C3A3C9}"/>
          </ac:grpSpMkLst>
        </pc:grpChg>
        <pc:grpChg chg="add mod">
          <ac:chgData name="Robitaille, Clément" userId="0638239c-6632-4a21-9590-919d409728d8" providerId="ADAL" clId="{A6B4105A-1007-45F7-A450-EA4B0AC110BD}" dt="2024-08-21T16:31:37.176" v="183" actId="1076"/>
          <ac:grpSpMkLst>
            <pc:docMk/>
            <pc:sldMk cId="3818297227" sldId="366"/>
            <ac:grpSpMk id="20" creationId="{148204EC-B571-9A39-8BB8-A9D17D92091E}"/>
          </ac:grpSpMkLst>
        </pc:grpChg>
        <pc:grpChg chg="add mod">
          <ac:chgData name="Robitaille, Clément" userId="0638239c-6632-4a21-9590-919d409728d8" providerId="ADAL" clId="{A6B4105A-1007-45F7-A450-EA4B0AC110BD}" dt="2024-08-21T16:31:50.808" v="185" actId="1076"/>
          <ac:grpSpMkLst>
            <pc:docMk/>
            <pc:sldMk cId="3818297227" sldId="366"/>
            <ac:grpSpMk id="27" creationId="{37335252-0E32-6BDD-90FF-CC063A145B29}"/>
          </ac:grpSpMkLst>
        </pc:grpChg>
        <pc:grpChg chg="mod">
          <ac:chgData name="Robitaille, Clément" userId="0638239c-6632-4a21-9590-919d409728d8" providerId="ADAL" clId="{A6B4105A-1007-45F7-A450-EA4B0AC110BD}" dt="2024-08-21T16:31:44.252" v="184"/>
          <ac:grpSpMkLst>
            <pc:docMk/>
            <pc:sldMk cId="3818297227" sldId="366"/>
            <ac:grpSpMk id="33" creationId="{8E59F8EA-F9EC-26C6-5457-4E3B083C7097}"/>
          </ac:grpSpMkLst>
        </pc:grpChg>
        <pc:grpChg chg="add mod">
          <ac:chgData name="Robitaille, Clément" userId="0638239c-6632-4a21-9590-919d409728d8" providerId="ADAL" clId="{A6B4105A-1007-45F7-A450-EA4B0AC110BD}" dt="2024-08-21T16:32:05.245" v="187" actId="1076"/>
          <ac:grpSpMkLst>
            <pc:docMk/>
            <pc:sldMk cId="3818297227" sldId="366"/>
            <ac:grpSpMk id="40" creationId="{15B7841C-B25C-BC22-1FE5-7CEDE718C4C1}"/>
          </ac:grpSpMkLst>
        </pc:grpChg>
        <pc:grpChg chg="mod">
          <ac:chgData name="Robitaille, Clément" userId="0638239c-6632-4a21-9590-919d409728d8" providerId="ADAL" clId="{A6B4105A-1007-45F7-A450-EA4B0AC110BD}" dt="2024-08-21T16:32:01.819" v="186"/>
          <ac:grpSpMkLst>
            <pc:docMk/>
            <pc:sldMk cId="3818297227" sldId="366"/>
            <ac:grpSpMk id="41" creationId="{B0964F97-BCC5-11E4-8350-1722B94F9A18}"/>
          </ac:grpSpMkLst>
        </pc:grpChg>
        <pc:picChg chg="mod">
          <ac:chgData name="Robitaille, Clément" userId="0638239c-6632-4a21-9590-919d409728d8" providerId="ADAL" clId="{A6B4105A-1007-45F7-A450-EA4B0AC110BD}" dt="2024-08-21T16:31:01.693" v="180"/>
          <ac:picMkLst>
            <pc:docMk/>
            <pc:sldMk cId="3818297227" sldId="366"/>
            <ac:picMk id="8" creationId="{64A5B0BC-9591-E57B-4E5C-AA82B2966229}"/>
          </ac:picMkLst>
        </pc:picChg>
        <pc:picChg chg="mod">
          <ac:chgData name="Robitaille, Clément" userId="0638239c-6632-4a21-9590-919d409728d8" providerId="ADAL" clId="{A6B4105A-1007-45F7-A450-EA4B0AC110BD}" dt="2024-08-21T16:31:34.208" v="182"/>
          <ac:picMkLst>
            <pc:docMk/>
            <pc:sldMk cId="3818297227" sldId="366"/>
            <ac:picMk id="26" creationId="{0003374C-6D6E-FFB4-3FF1-0E9FFE43742B}"/>
          </ac:picMkLst>
        </pc:picChg>
        <pc:picChg chg="mod">
          <ac:chgData name="Robitaille, Clément" userId="0638239c-6632-4a21-9590-919d409728d8" providerId="ADAL" clId="{A6B4105A-1007-45F7-A450-EA4B0AC110BD}" dt="2024-08-21T16:31:44.252" v="184"/>
          <ac:picMkLst>
            <pc:docMk/>
            <pc:sldMk cId="3818297227" sldId="366"/>
            <ac:picMk id="37" creationId="{7AC18DFF-EE75-59D4-9136-40E09C7A4102}"/>
          </ac:picMkLst>
        </pc:picChg>
        <pc:picChg chg="mod">
          <ac:chgData name="Robitaille, Clément" userId="0638239c-6632-4a21-9590-919d409728d8" providerId="ADAL" clId="{A6B4105A-1007-45F7-A450-EA4B0AC110BD}" dt="2024-08-21T16:32:01.819" v="186"/>
          <ac:picMkLst>
            <pc:docMk/>
            <pc:sldMk cId="3818297227" sldId="366"/>
            <ac:picMk id="42" creationId="{EB873538-DE37-01A7-75EA-58A304D878CC}"/>
          </ac:picMkLst>
        </pc:picChg>
        <pc:cxnChg chg="mod">
          <ac:chgData name="Robitaille, Clément" userId="0638239c-6632-4a21-9590-919d409728d8" providerId="ADAL" clId="{A6B4105A-1007-45F7-A450-EA4B0AC110BD}" dt="2024-08-21T16:31:44.252" v="184"/>
          <ac:cxnSpMkLst>
            <pc:docMk/>
            <pc:sldMk cId="3818297227" sldId="366"/>
            <ac:cxnSpMk id="38" creationId="{C070EF96-4BC2-4166-9E62-86A7EB01981F}"/>
          </ac:cxnSpMkLst>
        </pc:cxnChg>
        <pc:cxnChg chg="mod">
          <ac:chgData name="Robitaille, Clément" userId="0638239c-6632-4a21-9590-919d409728d8" providerId="ADAL" clId="{A6B4105A-1007-45F7-A450-EA4B0AC110BD}" dt="2024-08-21T16:31:44.252" v="184"/>
          <ac:cxnSpMkLst>
            <pc:docMk/>
            <pc:sldMk cId="3818297227" sldId="366"/>
            <ac:cxnSpMk id="39" creationId="{4B95B703-18A5-AFFD-6DF4-A26A6C2B2906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35:07.988" v="198" actId="1076"/>
        <pc:sldMkLst>
          <pc:docMk/>
          <pc:sldMk cId="853064079" sldId="367"/>
        </pc:sldMkLst>
        <pc:spChg chg="mod">
          <ac:chgData name="Robitaille, Clément" userId="0638239c-6632-4a21-9590-919d409728d8" providerId="ADAL" clId="{A6B4105A-1007-45F7-A450-EA4B0AC110BD}" dt="2024-08-21T16:34:44.919" v="195"/>
          <ac:spMkLst>
            <pc:docMk/>
            <pc:sldMk cId="853064079" sldId="367"/>
            <ac:spMk id="7" creationId="{26F05E2A-30B6-0A8E-C4CB-7A47B00B27FE}"/>
          </ac:spMkLst>
        </pc:spChg>
        <pc:spChg chg="mod">
          <ac:chgData name="Robitaille, Clément" userId="0638239c-6632-4a21-9590-919d409728d8" providerId="ADAL" clId="{A6B4105A-1007-45F7-A450-EA4B0AC110BD}" dt="2024-08-21T16:34:44.919" v="195"/>
          <ac:spMkLst>
            <pc:docMk/>
            <pc:sldMk cId="853064079" sldId="367"/>
            <ac:spMk id="9" creationId="{BCFF830D-4F4D-8DFD-A902-38F6C64707F9}"/>
          </ac:spMkLst>
        </pc:spChg>
        <pc:spChg chg="mod">
          <ac:chgData name="Robitaille, Clément" userId="0638239c-6632-4a21-9590-919d409728d8" providerId="ADAL" clId="{A6B4105A-1007-45F7-A450-EA4B0AC110BD}" dt="2024-08-21T16:34:44.919" v="195"/>
          <ac:spMkLst>
            <pc:docMk/>
            <pc:sldMk cId="853064079" sldId="367"/>
            <ac:spMk id="11" creationId="{8678F1C6-60E7-ED1C-70F6-925BEB4F5D59}"/>
          </ac:spMkLst>
        </pc:spChg>
        <pc:spChg chg="mod">
          <ac:chgData name="Robitaille, Clément" userId="0638239c-6632-4a21-9590-919d409728d8" providerId="ADAL" clId="{A6B4105A-1007-45F7-A450-EA4B0AC110BD}" dt="2024-08-21T16:35:03.157" v="197"/>
          <ac:spMkLst>
            <pc:docMk/>
            <pc:sldMk cId="853064079" sldId="367"/>
            <ac:spMk id="18" creationId="{39176F39-DC8C-E9FA-0EEE-356E96EFB345}"/>
          </ac:spMkLst>
        </pc:spChg>
        <pc:spChg chg="mod">
          <ac:chgData name="Robitaille, Clément" userId="0638239c-6632-4a21-9590-919d409728d8" providerId="ADAL" clId="{A6B4105A-1007-45F7-A450-EA4B0AC110BD}" dt="2024-08-21T16:35:03.157" v="197"/>
          <ac:spMkLst>
            <pc:docMk/>
            <pc:sldMk cId="853064079" sldId="367"/>
            <ac:spMk id="20" creationId="{6B38CEF6-3905-10E8-9169-53CE6901887E}"/>
          </ac:spMkLst>
        </pc:spChg>
        <pc:spChg chg="mod">
          <ac:chgData name="Robitaille, Clément" userId="0638239c-6632-4a21-9590-919d409728d8" providerId="ADAL" clId="{A6B4105A-1007-45F7-A450-EA4B0AC110BD}" dt="2024-08-21T16:35:03.157" v="197"/>
          <ac:spMkLst>
            <pc:docMk/>
            <pc:sldMk cId="853064079" sldId="367"/>
            <ac:spMk id="23" creationId="{F0D4309B-373F-0063-3609-FB65141481D5}"/>
          </ac:spMkLst>
        </pc:spChg>
        <pc:spChg chg="mod">
          <ac:chgData name="Robitaille, Clément" userId="0638239c-6632-4a21-9590-919d409728d8" providerId="ADAL" clId="{A6B4105A-1007-45F7-A450-EA4B0AC110BD}" dt="2024-08-21T16:35:03.157" v="197"/>
          <ac:spMkLst>
            <pc:docMk/>
            <pc:sldMk cId="853064079" sldId="367"/>
            <ac:spMk id="25" creationId="{EC9951B9-DC2A-1EF3-D8D3-3BD4D21F2C98}"/>
          </ac:spMkLst>
        </pc:spChg>
        <pc:spChg chg="mod">
          <ac:chgData name="Robitaille, Clément" userId="0638239c-6632-4a21-9590-919d409728d8" providerId="ADAL" clId="{A6B4105A-1007-45F7-A450-EA4B0AC110BD}" dt="2024-08-21T16:35:03.157" v="197"/>
          <ac:spMkLst>
            <pc:docMk/>
            <pc:sldMk cId="853064079" sldId="367"/>
            <ac:spMk id="26" creationId="{CF8D5075-3B9B-D36E-B95E-04C09026BD7C}"/>
          </ac:spMkLst>
        </pc:spChg>
        <pc:grpChg chg="add mod">
          <ac:chgData name="Robitaille, Clément" userId="0638239c-6632-4a21-9590-919d409728d8" providerId="ADAL" clId="{A6B4105A-1007-45F7-A450-EA4B0AC110BD}" dt="2024-08-21T16:34:54.806" v="196" actId="1076"/>
          <ac:grpSpMkLst>
            <pc:docMk/>
            <pc:sldMk cId="853064079" sldId="367"/>
            <ac:grpSpMk id="5" creationId="{26CFE728-6ED8-DBC5-3549-30F6B1887B38}"/>
          </ac:grpSpMkLst>
        </pc:grpChg>
        <pc:grpChg chg="add mod">
          <ac:chgData name="Robitaille, Clément" userId="0638239c-6632-4a21-9590-919d409728d8" providerId="ADAL" clId="{A6B4105A-1007-45F7-A450-EA4B0AC110BD}" dt="2024-08-21T16:35:07.988" v="198" actId="1076"/>
          <ac:grpSpMkLst>
            <pc:docMk/>
            <pc:sldMk cId="853064079" sldId="367"/>
            <ac:grpSpMk id="13" creationId="{67316089-D626-77AB-E8BC-C8790F4FD555}"/>
          </ac:grpSpMkLst>
        </pc:grpChg>
        <pc:grpChg chg="mod">
          <ac:chgData name="Robitaille, Clément" userId="0638239c-6632-4a21-9590-919d409728d8" providerId="ADAL" clId="{A6B4105A-1007-45F7-A450-EA4B0AC110BD}" dt="2024-08-21T16:35:03.157" v="197"/>
          <ac:grpSpMkLst>
            <pc:docMk/>
            <pc:sldMk cId="853064079" sldId="367"/>
            <ac:grpSpMk id="15" creationId="{F337BDEF-29D3-D730-021D-37A7A873B754}"/>
          </ac:grpSpMkLst>
        </pc:grpChg>
        <pc:grpChg chg="mod">
          <ac:chgData name="Robitaille, Clément" userId="0638239c-6632-4a21-9590-919d409728d8" providerId="ADAL" clId="{A6B4105A-1007-45F7-A450-EA4B0AC110BD}" dt="2024-08-21T16:35:03.157" v="197"/>
          <ac:grpSpMkLst>
            <pc:docMk/>
            <pc:sldMk cId="853064079" sldId="367"/>
            <ac:grpSpMk id="22" creationId="{3AF12175-4A84-44DC-6EC3-7E3EFA64AE62}"/>
          </ac:grpSpMkLst>
        </pc:grpChg>
        <pc:picChg chg="mod">
          <ac:chgData name="Robitaille, Clément" userId="0638239c-6632-4a21-9590-919d409728d8" providerId="ADAL" clId="{A6B4105A-1007-45F7-A450-EA4B0AC110BD}" dt="2024-08-21T16:34:44.919" v="195"/>
          <ac:picMkLst>
            <pc:docMk/>
            <pc:sldMk cId="853064079" sldId="367"/>
            <ac:picMk id="12" creationId="{06A8C636-3AF8-D682-7073-59455D71DB81}"/>
          </ac:picMkLst>
        </pc:picChg>
        <pc:picChg chg="mod">
          <ac:chgData name="Robitaille, Clément" userId="0638239c-6632-4a21-9590-919d409728d8" providerId="ADAL" clId="{A6B4105A-1007-45F7-A450-EA4B0AC110BD}" dt="2024-08-21T16:35:03.157" v="197"/>
          <ac:picMkLst>
            <pc:docMk/>
            <pc:sldMk cId="853064079" sldId="367"/>
            <ac:picMk id="16" creationId="{12EA3365-7230-9059-4282-CBA61490470A}"/>
          </ac:picMkLst>
        </pc:picChg>
        <pc:cxnChg chg="mod">
          <ac:chgData name="Robitaille, Clément" userId="0638239c-6632-4a21-9590-919d409728d8" providerId="ADAL" clId="{A6B4105A-1007-45F7-A450-EA4B0AC110BD}" dt="2024-08-21T16:35:03.157" v="197"/>
          <ac:cxnSpMkLst>
            <pc:docMk/>
            <pc:sldMk cId="853064079" sldId="367"/>
            <ac:cxnSpMk id="27" creationId="{EA8B870F-2480-8122-3ADB-EA94375B4E4B}"/>
          </ac:cxnSpMkLst>
        </pc:cxnChg>
        <pc:cxnChg chg="mod">
          <ac:chgData name="Robitaille, Clément" userId="0638239c-6632-4a21-9590-919d409728d8" providerId="ADAL" clId="{A6B4105A-1007-45F7-A450-EA4B0AC110BD}" dt="2024-08-21T16:35:03.157" v="197"/>
          <ac:cxnSpMkLst>
            <pc:docMk/>
            <pc:sldMk cId="853064079" sldId="367"/>
            <ac:cxnSpMk id="31" creationId="{CB3998A3-8DAB-5A47-7316-BB215DE76589}"/>
          </ac:cxnSpMkLst>
        </pc:cxnChg>
      </pc:sldChg>
      <pc:sldChg chg="addSp delSp modSp mod delAnim modAnim">
        <pc:chgData name="Robitaille, Clément" userId="0638239c-6632-4a21-9590-919d409728d8" providerId="ADAL" clId="{A6B4105A-1007-45F7-A450-EA4B0AC110BD}" dt="2024-08-21T18:03:15.323" v="285" actId="1076"/>
        <pc:sldMkLst>
          <pc:docMk/>
          <pc:sldMk cId="3190212989" sldId="368"/>
        </pc:sldMkLst>
        <pc:spChg chg="mod">
          <ac:chgData name="Robitaille, Clément" userId="0638239c-6632-4a21-9590-919d409728d8" providerId="ADAL" clId="{A6B4105A-1007-45F7-A450-EA4B0AC110BD}" dt="2024-08-21T16:28:56.045" v="174"/>
          <ac:spMkLst>
            <pc:docMk/>
            <pc:sldMk cId="3190212989" sldId="368"/>
            <ac:spMk id="9" creationId="{AF4A3D53-A847-4DBF-4E16-47900E0D4F53}"/>
          </ac:spMkLst>
        </pc:spChg>
        <pc:spChg chg="mod">
          <ac:chgData name="Robitaille, Clément" userId="0638239c-6632-4a21-9590-919d409728d8" providerId="ADAL" clId="{A6B4105A-1007-45F7-A450-EA4B0AC110BD}" dt="2024-08-21T16:28:56.045" v="174"/>
          <ac:spMkLst>
            <pc:docMk/>
            <pc:sldMk cId="3190212989" sldId="368"/>
            <ac:spMk id="10" creationId="{BC1E74C6-67DD-CF38-697A-831FEBBEBB21}"/>
          </ac:spMkLst>
        </pc:spChg>
        <pc:spChg chg="mod">
          <ac:chgData name="Robitaille, Clément" userId="0638239c-6632-4a21-9590-919d409728d8" providerId="ADAL" clId="{A6B4105A-1007-45F7-A450-EA4B0AC110BD}" dt="2024-08-21T16:28:56.045" v="174"/>
          <ac:spMkLst>
            <pc:docMk/>
            <pc:sldMk cId="3190212989" sldId="368"/>
            <ac:spMk id="11" creationId="{7046ABDA-25EB-5F2C-2C9B-514F5868C229}"/>
          </ac:spMkLst>
        </pc:spChg>
        <pc:spChg chg="mod">
          <ac:chgData name="Robitaille, Clément" userId="0638239c-6632-4a21-9590-919d409728d8" providerId="ADAL" clId="{A6B4105A-1007-45F7-A450-EA4B0AC110BD}" dt="2024-08-21T16:30:18.912" v="178"/>
          <ac:spMkLst>
            <pc:docMk/>
            <pc:sldMk cId="3190212989" sldId="368"/>
            <ac:spMk id="18" creationId="{FC6E8250-C344-119F-7181-F0368B5DBA8D}"/>
          </ac:spMkLst>
        </pc:spChg>
        <pc:spChg chg="mod">
          <ac:chgData name="Robitaille, Clément" userId="0638239c-6632-4a21-9590-919d409728d8" providerId="ADAL" clId="{A6B4105A-1007-45F7-A450-EA4B0AC110BD}" dt="2024-08-21T16:30:18.912" v="178"/>
          <ac:spMkLst>
            <pc:docMk/>
            <pc:sldMk cId="3190212989" sldId="368"/>
            <ac:spMk id="20" creationId="{08177307-86E5-AD56-94C8-F4CC78D68798}"/>
          </ac:spMkLst>
        </pc:spChg>
        <pc:spChg chg="mod">
          <ac:chgData name="Robitaille, Clément" userId="0638239c-6632-4a21-9590-919d409728d8" providerId="ADAL" clId="{A6B4105A-1007-45F7-A450-EA4B0AC110BD}" dt="2024-08-21T16:30:18.912" v="178"/>
          <ac:spMkLst>
            <pc:docMk/>
            <pc:sldMk cId="3190212989" sldId="368"/>
            <ac:spMk id="23" creationId="{F85BA182-DF2D-03E7-A47E-5F8A7B4522E3}"/>
          </ac:spMkLst>
        </pc:spChg>
        <pc:spChg chg="mod">
          <ac:chgData name="Robitaille, Clément" userId="0638239c-6632-4a21-9590-919d409728d8" providerId="ADAL" clId="{A6B4105A-1007-45F7-A450-EA4B0AC110BD}" dt="2024-08-21T16:30:18.912" v="178"/>
          <ac:spMkLst>
            <pc:docMk/>
            <pc:sldMk cId="3190212989" sldId="368"/>
            <ac:spMk id="25" creationId="{E410B1A8-6535-99BD-4F3E-4527890087B6}"/>
          </ac:spMkLst>
        </pc:spChg>
        <pc:spChg chg="mod">
          <ac:chgData name="Robitaille, Clément" userId="0638239c-6632-4a21-9590-919d409728d8" providerId="ADAL" clId="{A6B4105A-1007-45F7-A450-EA4B0AC110BD}" dt="2024-08-21T16:30:18.912" v="178"/>
          <ac:spMkLst>
            <pc:docMk/>
            <pc:sldMk cId="3190212989" sldId="368"/>
            <ac:spMk id="26" creationId="{AFBE51C3-D61D-B8FA-9559-020C7BA064D1}"/>
          </ac:spMkLst>
        </pc:spChg>
        <pc:spChg chg="mod">
          <ac:chgData name="Robitaille, Clément" userId="0638239c-6632-4a21-9590-919d409728d8" providerId="ADAL" clId="{A6B4105A-1007-45F7-A450-EA4B0AC110BD}" dt="2024-08-21T18:03:11.576" v="284"/>
          <ac:spMkLst>
            <pc:docMk/>
            <pc:sldMk cId="3190212989" sldId="368"/>
            <ac:spMk id="33" creationId="{AB97ED2C-F392-CE76-99C8-088ED6523403}"/>
          </ac:spMkLst>
        </pc:spChg>
        <pc:spChg chg="mod">
          <ac:chgData name="Robitaille, Clément" userId="0638239c-6632-4a21-9590-919d409728d8" providerId="ADAL" clId="{A6B4105A-1007-45F7-A450-EA4B0AC110BD}" dt="2024-08-21T18:03:11.576" v="284"/>
          <ac:spMkLst>
            <pc:docMk/>
            <pc:sldMk cId="3190212989" sldId="368"/>
            <ac:spMk id="34" creationId="{50C41518-6B41-E1D9-DD70-A9CFF9CE912C}"/>
          </ac:spMkLst>
        </pc:spChg>
        <pc:spChg chg="mod">
          <ac:chgData name="Robitaille, Clément" userId="0638239c-6632-4a21-9590-919d409728d8" providerId="ADAL" clId="{A6B4105A-1007-45F7-A450-EA4B0AC110BD}" dt="2024-08-21T17:15:54.443" v="280"/>
          <ac:spMkLst>
            <pc:docMk/>
            <pc:sldMk cId="3190212989" sldId="368"/>
            <ac:spMk id="38" creationId="{573651E4-BF10-3C1D-088C-9030FA3D1A73}"/>
          </ac:spMkLst>
        </pc:spChg>
        <pc:spChg chg="mod">
          <ac:chgData name="Robitaille, Clément" userId="0638239c-6632-4a21-9590-919d409728d8" providerId="ADAL" clId="{A6B4105A-1007-45F7-A450-EA4B0AC110BD}" dt="2024-08-21T17:15:54.443" v="280"/>
          <ac:spMkLst>
            <pc:docMk/>
            <pc:sldMk cId="3190212989" sldId="368"/>
            <ac:spMk id="39" creationId="{0B741AEF-2354-4876-89BA-36CE97A722D3}"/>
          </ac:spMkLst>
        </pc:spChg>
        <pc:spChg chg="mod">
          <ac:chgData name="Robitaille, Clément" userId="0638239c-6632-4a21-9590-919d409728d8" providerId="ADAL" clId="{A6B4105A-1007-45F7-A450-EA4B0AC110BD}" dt="2024-08-21T17:15:54.443" v="280"/>
          <ac:spMkLst>
            <pc:docMk/>
            <pc:sldMk cId="3190212989" sldId="368"/>
            <ac:spMk id="41" creationId="{5EDDBF6B-36C8-D9F4-6F13-BE0F51C4FA35}"/>
          </ac:spMkLst>
        </pc:spChg>
        <pc:spChg chg="mod">
          <ac:chgData name="Robitaille, Clément" userId="0638239c-6632-4a21-9590-919d409728d8" providerId="ADAL" clId="{A6B4105A-1007-45F7-A450-EA4B0AC110BD}" dt="2024-08-21T17:15:54.443" v="280"/>
          <ac:spMkLst>
            <pc:docMk/>
            <pc:sldMk cId="3190212989" sldId="368"/>
            <ac:spMk id="42" creationId="{17F642EF-5210-EE64-0AE1-070BBD8B74D7}"/>
          </ac:spMkLst>
        </pc:spChg>
        <pc:spChg chg="mod">
          <ac:chgData name="Robitaille, Clément" userId="0638239c-6632-4a21-9590-919d409728d8" providerId="ADAL" clId="{A6B4105A-1007-45F7-A450-EA4B0AC110BD}" dt="2024-08-21T17:15:54.443" v="280"/>
          <ac:spMkLst>
            <pc:docMk/>
            <pc:sldMk cId="3190212989" sldId="368"/>
            <ac:spMk id="43" creationId="{E923EECD-9F48-466D-DCB4-CD56F9451D70}"/>
          </ac:spMkLst>
        </pc:spChg>
        <pc:spChg chg="mod">
          <ac:chgData name="Robitaille, Clément" userId="0638239c-6632-4a21-9590-919d409728d8" providerId="ADAL" clId="{A6B4105A-1007-45F7-A450-EA4B0AC110BD}" dt="2024-08-21T18:03:11.576" v="284"/>
          <ac:spMkLst>
            <pc:docMk/>
            <pc:sldMk cId="3190212989" sldId="368"/>
            <ac:spMk id="46" creationId="{09F907F2-7EAC-8039-CF1C-F7A84A5C7C21}"/>
          </ac:spMkLst>
        </pc:spChg>
        <pc:grpChg chg="add mod">
          <ac:chgData name="Robitaille, Clément" userId="0638239c-6632-4a21-9590-919d409728d8" providerId="ADAL" clId="{A6B4105A-1007-45F7-A450-EA4B0AC110BD}" dt="2024-08-21T16:29:00.513" v="175" actId="1076"/>
          <ac:grpSpMkLst>
            <pc:docMk/>
            <pc:sldMk cId="3190212989" sldId="368"/>
            <ac:grpSpMk id="7" creationId="{8A8B350F-5BE6-CEB9-0088-EB152720241A}"/>
          </ac:grpSpMkLst>
        </pc:grpChg>
        <pc:grpChg chg="add del mod">
          <ac:chgData name="Robitaille, Clément" userId="0638239c-6632-4a21-9590-919d409728d8" providerId="ADAL" clId="{A6B4105A-1007-45F7-A450-EA4B0AC110BD}" dt="2024-08-21T18:02:27.544" v="283" actId="478"/>
          <ac:grpSpMkLst>
            <pc:docMk/>
            <pc:sldMk cId="3190212989" sldId="368"/>
            <ac:grpSpMk id="13" creationId="{6BF85968-F274-5247-355A-3FBAC4E01071}"/>
          </ac:grpSpMkLst>
        </pc:grpChg>
        <pc:grpChg chg="mod">
          <ac:chgData name="Robitaille, Clément" userId="0638239c-6632-4a21-9590-919d409728d8" providerId="ADAL" clId="{A6B4105A-1007-45F7-A450-EA4B0AC110BD}" dt="2024-08-21T16:30:18.912" v="178"/>
          <ac:grpSpMkLst>
            <pc:docMk/>
            <pc:sldMk cId="3190212989" sldId="368"/>
            <ac:grpSpMk id="15" creationId="{FB537E48-4E05-DBF4-B56C-0589A0CD07AD}"/>
          </ac:grpSpMkLst>
        </pc:grpChg>
        <pc:grpChg chg="mod">
          <ac:chgData name="Robitaille, Clément" userId="0638239c-6632-4a21-9590-919d409728d8" providerId="ADAL" clId="{A6B4105A-1007-45F7-A450-EA4B0AC110BD}" dt="2024-08-21T16:30:18.912" v="178"/>
          <ac:grpSpMkLst>
            <pc:docMk/>
            <pc:sldMk cId="3190212989" sldId="368"/>
            <ac:grpSpMk id="22" creationId="{22A1CFD1-6825-5A99-5979-C46228FA894A}"/>
          </ac:grpSpMkLst>
        </pc:grpChg>
        <pc:grpChg chg="add mod">
          <ac:chgData name="Robitaille, Clément" userId="0638239c-6632-4a21-9590-919d409728d8" providerId="ADAL" clId="{A6B4105A-1007-45F7-A450-EA4B0AC110BD}" dt="2024-08-21T18:03:15.323" v="285" actId="1076"/>
          <ac:grpSpMkLst>
            <pc:docMk/>
            <pc:sldMk cId="3190212989" sldId="368"/>
            <ac:grpSpMk id="32" creationId="{9E2CD27E-A7FA-4446-EA4B-2A67E9F8EA0B}"/>
          </ac:grpSpMkLst>
        </pc:grpChg>
        <pc:grpChg chg="add mod">
          <ac:chgData name="Robitaille, Clément" userId="0638239c-6632-4a21-9590-919d409728d8" providerId="ADAL" clId="{A6B4105A-1007-45F7-A450-EA4B0AC110BD}" dt="2024-08-21T17:15:54.443" v="280"/>
          <ac:grpSpMkLst>
            <pc:docMk/>
            <pc:sldMk cId="3190212989" sldId="368"/>
            <ac:grpSpMk id="35" creationId="{43B78DAE-C919-8179-36B0-758C972F4119}"/>
          </ac:grpSpMkLst>
        </pc:grpChg>
        <pc:grpChg chg="mod">
          <ac:chgData name="Robitaille, Clément" userId="0638239c-6632-4a21-9590-919d409728d8" providerId="ADAL" clId="{A6B4105A-1007-45F7-A450-EA4B0AC110BD}" dt="2024-08-21T17:15:54.443" v="280"/>
          <ac:grpSpMkLst>
            <pc:docMk/>
            <pc:sldMk cId="3190212989" sldId="368"/>
            <ac:grpSpMk id="36" creationId="{2EF94C6F-B38C-6681-AA93-FF3F6B7B4C30}"/>
          </ac:grpSpMkLst>
        </pc:grpChg>
        <pc:grpChg chg="mod">
          <ac:chgData name="Robitaille, Clément" userId="0638239c-6632-4a21-9590-919d409728d8" providerId="ADAL" clId="{A6B4105A-1007-45F7-A450-EA4B0AC110BD}" dt="2024-08-21T17:15:54.443" v="280"/>
          <ac:grpSpMkLst>
            <pc:docMk/>
            <pc:sldMk cId="3190212989" sldId="368"/>
            <ac:grpSpMk id="40" creationId="{3521AC4A-B2C7-5981-EF53-9895B34CF953}"/>
          </ac:grpSpMkLst>
        </pc:grpChg>
        <pc:picChg chg="mod">
          <ac:chgData name="Robitaille, Clément" userId="0638239c-6632-4a21-9590-919d409728d8" providerId="ADAL" clId="{A6B4105A-1007-45F7-A450-EA4B0AC110BD}" dt="2024-08-21T16:28:56.045" v="174"/>
          <ac:picMkLst>
            <pc:docMk/>
            <pc:sldMk cId="3190212989" sldId="368"/>
            <ac:picMk id="12" creationId="{F087DDD3-18F9-3299-25BC-349B6AAE0E7F}"/>
          </ac:picMkLst>
        </pc:picChg>
        <pc:picChg chg="mod">
          <ac:chgData name="Robitaille, Clément" userId="0638239c-6632-4a21-9590-919d409728d8" providerId="ADAL" clId="{A6B4105A-1007-45F7-A450-EA4B0AC110BD}" dt="2024-08-21T16:30:18.912" v="178"/>
          <ac:picMkLst>
            <pc:docMk/>
            <pc:sldMk cId="3190212989" sldId="368"/>
            <ac:picMk id="16" creationId="{36FD6876-4929-B93F-284A-1E34FDB8E70D}"/>
          </ac:picMkLst>
        </pc:picChg>
        <pc:picChg chg="mod">
          <ac:chgData name="Robitaille, Clément" userId="0638239c-6632-4a21-9590-919d409728d8" providerId="ADAL" clId="{A6B4105A-1007-45F7-A450-EA4B0AC110BD}" dt="2024-08-21T17:15:54.443" v="280"/>
          <ac:picMkLst>
            <pc:docMk/>
            <pc:sldMk cId="3190212989" sldId="368"/>
            <ac:picMk id="37" creationId="{C88CF953-CF7D-261B-6DC4-34D291434BF7}"/>
          </ac:picMkLst>
        </pc:picChg>
        <pc:picChg chg="mod">
          <ac:chgData name="Robitaille, Clément" userId="0638239c-6632-4a21-9590-919d409728d8" providerId="ADAL" clId="{A6B4105A-1007-45F7-A450-EA4B0AC110BD}" dt="2024-08-21T18:03:11.576" v="284"/>
          <ac:picMkLst>
            <pc:docMk/>
            <pc:sldMk cId="3190212989" sldId="368"/>
            <ac:picMk id="47" creationId="{6FD918FD-A192-404E-5711-9E6D86994660}"/>
          </ac:picMkLst>
        </pc:picChg>
        <pc:cxnChg chg="mod">
          <ac:chgData name="Robitaille, Clément" userId="0638239c-6632-4a21-9590-919d409728d8" providerId="ADAL" clId="{A6B4105A-1007-45F7-A450-EA4B0AC110BD}" dt="2024-08-21T16:30:18.912" v="178"/>
          <ac:cxnSpMkLst>
            <pc:docMk/>
            <pc:sldMk cId="3190212989" sldId="368"/>
            <ac:cxnSpMk id="27" creationId="{4BF0A4E6-1FB3-373C-B620-66DBE67638DA}"/>
          </ac:cxnSpMkLst>
        </pc:cxnChg>
        <pc:cxnChg chg="mod">
          <ac:chgData name="Robitaille, Clément" userId="0638239c-6632-4a21-9590-919d409728d8" providerId="ADAL" clId="{A6B4105A-1007-45F7-A450-EA4B0AC110BD}" dt="2024-08-21T16:30:18.912" v="178"/>
          <ac:cxnSpMkLst>
            <pc:docMk/>
            <pc:sldMk cId="3190212989" sldId="368"/>
            <ac:cxnSpMk id="31" creationId="{6A11954F-699D-54F2-CA42-6F74C286D4D2}"/>
          </ac:cxnSpMkLst>
        </pc:cxnChg>
        <pc:cxnChg chg="mod">
          <ac:chgData name="Robitaille, Clément" userId="0638239c-6632-4a21-9590-919d409728d8" providerId="ADAL" clId="{A6B4105A-1007-45F7-A450-EA4B0AC110BD}" dt="2024-08-21T17:15:54.443" v="280"/>
          <ac:cxnSpMkLst>
            <pc:docMk/>
            <pc:sldMk cId="3190212989" sldId="368"/>
            <ac:cxnSpMk id="44" creationId="{2A4535C2-000E-80E2-A733-CE569A114744}"/>
          </ac:cxnSpMkLst>
        </pc:cxnChg>
        <pc:cxnChg chg="mod">
          <ac:chgData name="Robitaille, Clément" userId="0638239c-6632-4a21-9590-919d409728d8" providerId="ADAL" clId="{A6B4105A-1007-45F7-A450-EA4B0AC110BD}" dt="2024-08-21T17:15:54.443" v="280"/>
          <ac:cxnSpMkLst>
            <pc:docMk/>
            <pc:sldMk cId="3190212989" sldId="368"/>
            <ac:cxnSpMk id="45" creationId="{31242265-E0BA-C937-A030-97D2C6ACCB6F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34:24.658" v="194" actId="1076"/>
        <pc:sldMkLst>
          <pc:docMk/>
          <pc:sldMk cId="2619951096" sldId="369"/>
        </pc:sldMkLst>
        <pc:spChg chg="mod">
          <ac:chgData name="Robitaille, Clément" userId="0638239c-6632-4a21-9590-919d409728d8" providerId="ADAL" clId="{A6B4105A-1007-45F7-A450-EA4B0AC110BD}" dt="2024-08-21T16:33:53.872" v="190"/>
          <ac:spMkLst>
            <pc:docMk/>
            <pc:sldMk cId="2619951096" sldId="369"/>
            <ac:spMk id="9" creationId="{9FDDE0C6-0B51-5A4E-470B-57BA756CC6A7}"/>
          </ac:spMkLst>
        </pc:spChg>
        <pc:spChg chg="mod">
          <ac:chgData name="Robitaille, Clément" userId="0638239c-6632-4a21-9590-919d409728d8" providerId="ADAL" clId="{A6B4105A-1007-45F7-A450-EA4B0AC110BD}" dt="2024-08-21T16:33:53.872" v="190"/>
          <ac:spMkLst>
            <pc:docMk/>
            <pc:sldMk cId="2619951096" sldId="369"/>
            <ac:spMk id="11" creationId="{249A3241-E1D7-B2D2-1431-771AE8099154}"/>
          </ac:spMkLst>
        </pc:spChg>
        <pc:spChg chg="mod">
          <ac:chgData name="Robitaille, Clément" userId="0638239c-6632-4a21-9590-919d409728d8" providerId="ADAL" clId="{A6B4105A-1007-45F7-A450-EA4B0AC110BD}" dt="2024-08-21T16:33:53.872" v="190"/>
          <ac:spMkLst>
            <pc:docMk/>
            <pc:sldMk cId="2619951096" sldId="369"/>
            <ac:spMk id="12" creationId="{B0E61834-EDB0-637C-6F74-F67C60DACCBD}"/>
          </ac:spMkLst>
        </pc:spChg>
        <pc:spChg chg="add mod">
          <ac:chgData name="Robitaille, Clément" userId="0638239c-6632-4a21-9590-919d409728d8" providerId="ADAL" clId="{A6B4105A-1007-45F7-A450-EA4B0AC110BD}" dt="2024-08-21T16:34:06.733" v="192"/>
          <ac:spMkLst>
            <pc:docMk/>
            <pc:sldMk cId="2619951096" sldId="369"/>
            <ac:spMk id="17" creationId="{68D14D5B-321F-E269-5F1A-07EC3DDA660C}"/>
          </ac:spMkLst>
        </pc:spChg>
        <pc:spChg chg="mod">
          <ac:chgData name="Robitaille, Clément" userId="0638239c-6632-4a21-9590-919d409728d8" providerId="ADAL" clId="{A6B4105A-1007-45F7-A450-EA4B0AC110BD}" dt="2024-08-21T16:34:20.550" v="193"/>
          <ac:spMkLst>
            <pc:docMk/>
            <pc:sldMk cId="2619951096" sldId="369"/>
            <ac:spMk id="23" creationId="{E857EED8-26AA-B868-1155-FFC0A7AC7D5D}"/>
          </ac:spMkLst>
        </pc:spChg>
        <pc:spChg chg="mod">
          <ac:chgData name="Robitaille, Clément" userId="0638239c-6632-4a21-9590-919d409728d8" providerId="ADAL" clId="{A6B4105A-1007-45F7-A450-EA4B0AC110BD}" dt="2024-08-21T16:34:20.550" v="193"/>
          <ac:spMkLst>
            <pc:docMk/>
            <pc:sldMk cId="2619951096" sldId="369"/>
            <ac:spMk id="24" creationId="{AC329B31-BDB9-4711-8B7B-FE2A33C25290}"/>
          </ac:spMkLst>
        </pc:spChg>
        <pc:spChg chg="mod">
          <ac:chgData name="Robitaille, Clément" userId="0638239c-6632-4a21-9590-919d409728d8" providerId="ADAL" clId="{A6B4105A-1007-45F7-A450-EA4B0AC110BD}" dt="2024-08-21T16:34:20.550" v="193"/>
          <ac:spMkLst>
            <pc:docMk/>
            <pc:sldMk cId="2619951096" sldId="369"/>
            <ac:spMk id="26" creationId="{F7D2E62D-5EAF-F6E2-6D3F-FFE6605347A5}"/>
          </ac:spMkLst>
        </pc:spChg>
        <pc:spChg chg="mod">
          <ac:chgData name="Robitaille, Clément" userId="0638239c-6632-4a21-9590-919d409728d8" providerId="ADAL" clId="{A6B4105A-1007-45F7-A450-EA4B0AC110BD}" dt="2024-08-21T16:34:20.550" v="193"/>
          <ac:spMkLst>
            <pc:docMk/>
            <pc:sldMk cId="2619951096" sldId="369"/>
            <ac:spMk id="31" creationId="{85CB4A81-06AE-CE37-441D-E9AFCB5551D0}"/>
          </ac:spMkLst>
        </pc:spChg>
        <pc:spChg chg="mod">
          <ac:chgData name="Robitaille, Clément" userId="0638239c-6632-4a21-9590-919d409728d8" providerId="ADAL" clId="{A6B4105A-1007-45F7-A450-EA4B0AC110BD}" dt="2024-08-21T16:34:20.550" v="193"/>
          <ac:spMkLst>
            <pc:docMk/>
            <pc:sldMk cId="2619951096" sldId="369"/>
            <ac:spMk id="32" creationId="{DAB77AC0-0687-92CA-4EFE-427268FEC928}"/>
          </ac:spMkLst>
        </pc:spChg>
        <pc:grpChg chg="add mod">
          <ac:chgData name="Robitaille, Clément" userId="0638239c-6632-4a21-9590-919d409728d8" providerId="ADAL" clId="{A6B4105A-1007-45F7-A450-EA4B0AC110BD}" dt="2024-08-21T16:33:57.491" v="191" actId="1076"/>
          <ac:grpSpMkLst>
            <pc:docMk/>
            <pc:sldMk cId="2619951096" sldId="369"/>
            <ac:grpSpMk id="5" creationId="{C7C38E25-C6EE-F207-BBE0-A6868C69B609}"/>
          </ac:grpSpMkLst>
        </pc:grpChg>
        <pc:grpChg chg="mod">
          <ac:chgData name="Robitaille, Clément" userId="0638239c-6632-4a21-9590-919d409728d8" providerId="ADAL" clId="{A6B4105A-1007-45F7-A450-EA4B0AC110BD}" dt="2024-08-21T16:33:53.872" v="190"/>
          <ac:grpSpMkLst>
            <pc:docMk/>
            <pc:sldMk cId="2619951096" sldId="369"/>
            <ac:grpSpMk id="6" creationId="{2242302C-9701-6524-DC81-7326CB7E313C}"/>
          </ac:grpSpMkLst>
        </pc:grpChg>
        <pc:grpChg chg="add mod">
          <ac:chgData name="Robitaille, Clément" userId="0638239c-6632-4a21-9590-919d409728d8" providerId="ADAL" clId="{A6B4105A-1007-45F7-A450-EA4B0AC110BD}" dt="2024-08-21T16:34:24.658" v="194" actId="1076"/>
          <ac:grpSpMkLst>
            <pc:docMk/>
            <pc:sldMk cId="2619951096" sldId="369"/>
            <ac:grpSpMk id="20" creationId="{67615F47-0A15-6B08-1842-79F0DD3C82D9}"/>
          </ac:grpSpMkLst>
        </pc:grpChg>
        <pc:grpChg chg="mod">
          <ac:chgData name="Robitaille, Clément" userId="0638239c-6632-4a21-9590-919d409728d8" providerId="ADAL" clId="{A6B4105A-1007-45F7-A450-EA4B0AC110BD}" dt="2024-08-21T16:34:20.550" v="193"/>
          <ac:grpSpMkLst>
            <pc:docMk/>
            <pc:sldMk cId="2619951096" sldId="369"/>
            <ac:grpSpMk id="21" creationId="{FEEDBC48-1AD1-14E0-02EF-843E575C7384}"/>
          </ac:grpSpMkLst>
        </pc:grpChg>
        <pc:grpChg chg="mod">
          <ac:chgData name="Robitaille, Clément" userId="0638239c-6632-4a21-9590-919d409728d8" providerId="ADAL" clId="{A6B4105A-1007-45F7-A450-EA4B0AC110BD}" dt="2024-08-21T16:34:20.550" v="193"/>
          <ac:grpSpMkLst>
            <pc:docMk/>
            <pc:sldMk cId="2619951096" sldId="369"/>
            <ac:grpSpMk id="25" creationId="{AA131103-7C1F-31DB-F1AE-D5EC4FCB64D3}"/>
          </ac:grpSpMkLst>
        </pc:grpChg>
        <pc:picChg chg="mod">
          <ac:chgData name="Robitaille, Clément" userId="0638239c-6632-4a21-9590-919d409728d8" providerId="ADAL" clId="{A6B4105A-1007-45F7-A450-EA4B0AC110BD}" dt="2024-08-21T16:33:53.872" v="190"/>
          <ac:picMkLst>
            <pc:docMk/>
            <pc:sldMk cId="2619951096" sldId="369"/>
            <ac:picMk id="7" creationId="{FD79230A-F8F6-44E5-4107-1FDA39C34113}"/>
          </ac:picMkLst>
        </pc:picChg>
        <pc:picChg chg="mod">
          <ac:chgData name="Robitaille, Clément" userId="0638239c-6632-4a21-9590-919d409728d8" providerId="ADAL" clId="{A6B4105A-1007-45F7-A450-EA4B0AC110BD}" dt="2024-08-21T16:34:20.550" v="193"/>
          <ac:picMkLst>
            <pc:docMk/>
            <pc:sldMk cId="2619951096" sldId="369"/>
            <ac:picMk id="22" creationId="{7929FDAD-D559-0F09-CC02-486EB48713F0}"/>
          </ac:picMkLst>
        </pc:picChg>
        <pc:cxnChg chg="mod">
          <ac:chgData name="Robitaille, Clément" userId="0638239c-6632-4a21-9590-919d409728d8" providerId="ADAL" clId="{A6B4105A-1007-45F7-A450-EA4B0AC110BD}" dt="2024-08-21T16:34:20.550" v="193"/>
          <ac:cxnSpMkLst>
            <pc:docMk/>
            <pc:sldMk cId="2619951096" sldId="369"/>
            <ac:cxnSpMk id="33" creationId="{832E2A24-750C-D5D2-DC5E-8FF79A5CAEA6}"/>
          </ac:cxnSpMkLst>
        </pc:cxnChg>
        <pc:cxnChg chg="mod">
          <ac:chgData name="Robitaille, Clément" userId="0638239c-6632-4a21-9590-919d409728d8" providerId="ADAL" clId="{A6B4105A-1007-45F7-A450-EA4B0AC110BD}" dt="2024-08-21T16:34:20.550" v="193"/>
          <ac:cxnSpMkLst>
            <pc:docMk/>
            <pc:sldMk cId="2619951096" sldId="369"/>
            <ac:cxnSpMk id="34" creationId="{4FABB2F5-9C9F-D2F4-46D3-5E183D88B75C}"/>
          </ac:cxnSpMkLst>
        </pc:cxnChg>
      </pc:sldChg>
      <pc:sldChg chg="addSp delSp modSp mod addAnim delAnim modAnim">
        <pc:chgData name="Robitaille, Clément" userId="0638239c-6632-4a21-9590-919d409728d8" providerId="ADAL" clId="{A6B4105A-1007-45F7-A450-EA4B0AC110BD}" dt="2024-08-21T17:16:04.721" v="282" actId="21"/>
        <pc:sldMkLst>
          <pc:docMk/>
          <pc:sldMk cId="2823989045" sldId="370"/>
        </pc:sldMkLst>
        <pc:spChg chg="mod">
          <ac:chgData name="Robitaille, Clément" userId="0638239c-6632-4a21-9590-919d409728d8" providerId="ADAL" clId="{A6B4105A-1007-45F7-A450-EA4B0AC110BD}" dt="2024-08-21T16:28:10.606" v="170"/>
          <ac:spMkLst>
            <pc:docMk/>
            <pc:sldMk cId="2823989045" sldId="370"/>
            <ac:spMk id="7" creationId="{ECE63EEC-6B49-01D4-FCAC-F04C68519F95}"/>
          </ac:spMkLst>
        </pc:spChg>
        <pc:spChg chg="mod">
          <ac:chgData name="Robitaille, Clément" userId="0638239c-6632-4a21-9590-919d409728d8" providerId="ADAL" clId="{A6B4105A-1007-45F7-A450-EA4B0AC110BD}" dt="2024-08-21T16:28:10.606" v="170"/>
          <ac:spMkLst>
            <pc:docMk/>
            <pc:sldMk cId="2823989045" sldId="370"/>
            <ac:spMk id="8" creationId="{2702BCD6-A4D0-A84B-F93B-966554E7F1CE}"/>
          </ac:spMkLst>
        </pc:spChg>
        <pc:spChg chg="mod">
          <ac:chgData name="Robitaille, Clément" userId="0638239c-6632-4a21-9590-919d409728d8" providerId="ADAL" clId="{A6B4105A-1007-45F7-A450-EA4B0AC110BD}" dt="2024-08-21T16:28:10.606" v="170"/>
          <ac:spMkLst>
            <pc:docMk/>
            <pc:sldMk cId="2823989045" sldId="370"/>
            <ac:spMk id="9" creationId="{16966B88-17C9-236D-0D50-B27468CE9454}"/>
          </ac:spMkLst>
        </pc:spChg>
        <pc:spChg chg="mod">
          <ac:chgData name="Robitaille, Clément" userId="0638239c-6632-4a21-9590-919d409728d8" providerId="ADAL" clId="{A6B4105A-1007-45F7-A450-EA4B0AC110BD}" dt="2024-08-21T16:28:28.067" v="172"/>
          <ac:spMkLst>
            <pc:docMk/>
            <pc:sldMk cId="2823989045" sldId="370"/>
            <ac:spMk id="22" creationId="{38724D91-22A0-626A-117A-4072F7849B5D}"/>
          </ac:spMkLst>
        </pc:spChg>
        <pc:spChg chg="mod">
          <ac:chgData name="Robitaille, Clément" userId="0638239c-6632-4a21-9590-919d409728d8" providerId="ADAL" clId="{A6B4105A-1007-45F7-A450-EA4B0AC110BD}" dt="2024-08-21T16:28:28.067" v="172"/>
          <ac:spMkLst>
            <pc:docMk/>
            <pc:sldMk cId="2823989045" sldId="370"/>
            <ac:spMk id="23" creationId="{36E2F40E-6DFA-A9E8-9E83-1B494DB9A3E6}"/>
          </ac:spMkLst>
        </pc:spChg>
        <pc:spChg chg="mod">
          <ac:chgData name="Robitaille, Clément" userId="0638239c-6632-4a21-9590-919d409728d8" providerId="ADAL" clId="{A6B4105A-1007-45F7-A450-EA4B0AC110BD}" dt="2024-08-21T16:28:28.067" v="172"/>
          <ac:spMkLst>
            <pc:docMk/>
            <pc:sldMk cId="2823989045" sldId="370"/>
            <ac:spMk id="26" creationId="{06DC426A-5C79-B6F1-5075-BE3423E1E6AF}"/>
          </ac:spMkLst>
        </pc:spChg>
        <pc:spChg chg="mod">
          <ac:chgData name="Robitaille, Clément" userId="0638239c-6632-4a21-9590-919d409728d8" providerId="ADAL" clId="{A6B4105A-1007-45F7-A450-EA4B0AC110BD}" dt="2024-08-21T16:28:28.067" v="172"/>
          <ac:spMkLst>
            <pc:docMk/>
            <pc:sldMk cId="2823989045" sldId="370"/>
            <ac:spMk id="27" creationId="{8CA70284-452F-6442-D88D-DF102F0EE884}"/>
          </ac:spMkLst>
        </pc:spChg>
        <pc:spChg chg="mod">
          <ac:chgData name="Robitaille, Clément" userId="0638239c-6632-4a21-9590-919d409728d8" providerId="ADAL" clId="{A6B4105A-1007-45F7-A450-EA4B0AC110BD}" dt="2024-08-21T16:28:28.067" v="172"/>
          <ac:spMkLst>
            <pc:docMk/>
            <pc:sldMk cId="2823989045" sldId="370"/>
            <ac:spMk id="31" creationId="{FD819EB3-8F2A-02C9-77C4-6E4684E381A0}"/>
          </ac:spMkLst>
        </pc:spChg>
        <pc:spChg chg="mod">
          <ac:chgData name="Robitaille, Clément" userId="0638239c-6632-4a21-9590-919d409728d8" providerId="ADAL" clId="{A6B4105A-1007-45F7-A450-EA4B0AC110BD}" dt="2024-08-21T16:29:30.880" v="176"/>
          <ac:spMkLst>
            <pc:docMk/>
            <pc:sldMk cId="2823989045" sldId="370"/>
            <ac:spMk id="38" creationId="{573651E4-BF10-3C1D-088C-9030FA3D1A73}"/>
          </ac:spMkLst>
        </pc:spChg>
        <pc:spChg chg="mod">
          <ac:chgData name="Robitaille, Clément" userId="0638239c-6632-4a21-9590-919d409728d8" providerId="ADAL" clId="{A6B4105A-1007-45F7-A450-EA4B0AC110BD}" dt="2024-08-21T16:29:30.880" v="176"/>
          <ac:spMkLst>
            <pc:docMk/>
            <pc:sldMk cId="2823989045" sldId="370"/>
            <ac:spMk id="39" creationId="{0B741AEF-2354-4876-89BA-36CE97A722D3}"/>
          </ac:spMkLst>
        </pc:spChg>
        <pc:spChg chg="mod">
          <ac:chgData name="Robitaille, Clément" userId="0638239c-6632-4a21-9590-919d409728d8" providerId="ADAL" clId="{A6B4105A-1007-45F7-A450-EA4B0AC110BD}" dt="2024-08-21T16:29:30.880" v="176"/>
          <ac:spMkLst>
            <pc:docMk/>
            <pc:sldMk cId="2823989045" sldId="370"/>
            <ac:spMk id="41" creationId="{5EDDBF6B-36C8-D9F4-6F13-BE0F51C4FA35}"/>
          </ac:spMkLst>
        </pc:spChg>
        <pc:spChg chg="mod">
          <ac:chgData name="Robitaille, Clément" userId="0638239c-6632-4a21-9590-919d409728d8" providerId="ADAL" clId="{A6B4105A-1007-45F7-A450-EA4B0AC110BD}" dt="2024-08-21T16:29:30.880" v="176"/>
          <ac:spMkLst>
            <pc:docMk/>
            <pc:sldMk cId="2823989045" sldId="370"/>
            <ac:spMk id="42" creationId="{17F642EF-5210-EE64-0AE1-070BBD8B74D7}"/>
          </ac:spMkLst>
        </pc:spChg>
        <pc:spChg chg="mod">
          <ac:chgData name="Robitaille, Clément" userId="0638239c-6632-4a21-9590-919d409728d8" providerId="ADAL" clId="{A6B4105A-1007-45F7-A450-EA4B0AC110BD}" dt="2024-08-21T16:29:30.880" v="176"/>
          <ac:spMkLst>
            <pc:docMk/>
            <pc:sldMk cId="2823989045" sldId="370"/>
            <ac:spMk id="43" creationId="{E923EECD-9F48-466D-DCB4-CD56F9451D70}"/>
          </ac:spMkLst>
        </pc:spChg>
        <pc:grpChg chg="add mod">
          <ac:chgData name="Robitaille, Clément" userId="0638239c-6632-4a21-9590-919d409728d8" providerId="ADAL" clId="{A6B4105A-1007-45F7-A450-EA4B0AC110BD}" dt="2024-08-21T16:28:16.842" v="171" actId="1076"/>
          <ac:grpSpMkLst>
            <pc:docMk/>
            <pc:sldMk cId="2823989045" sldId="370"/>
            <ac:grpSpMk id="3" creationId="{58B376E5-4EEF-6C0E-C89D-BC3469A0F580}"/>
          </ac:grpSpMkLst>
        </pc:grpChg>
        <pc:grpChg chg="add mod">
          <ac:chgData name="Robitaille, Clément" userId="0638239c-6632-4a21-9590-919d409728d8" providerId="ADAL" clId="{A6B4105A-1007-45F7-A450-EA4B0AC110BD}" dt="2024-08-21T16:28:34.576" v="173" actId="1076"/>
          <ac:grpSpMkLst>
            <pc:docMk/>
            <pc:sldMk cId="2823989045" sldId="370"/>
            <ac:grpSpMk id="20" creationId="{CC38480F-0228-35F2-1536-5F2A9646AE45}"/>
          </ac:grpSpMkLst>
        </pc:grpChg>
        <pc:grpChg chg="mod">
          <ac:chgData name="Robitaille, Clément" userId="0638239c-6632-4a21-9590-919d409728d8" providerId="ADAL" clId="{A6B4105A-1007-45F7-A450-EA4B0AC110BD}" dt="2024-08-21T16:28:28.067" v="172"/>
          <ac:grpSpMkLst>
            <pc:docMk/>
            <pc:sldMk cId="2823989045" sldId="370"/>
            <ac:grpSpMk id="25" creationId="{66290105-5B93-45CA-D202-76F76B5CF7CF}"/>
          </ac:grpSpMkLst>
        </pc:grpChg>
        <pc:grpChg chg="add del mod">
          <ac:chgData name="Robitaille, Clément" userId="0638239c-6632-4a21-9590-919d409728d8" providerId="ADAL" clId="{A6B4105A-1007-45F7-A450-EA4B0AC110BD}" dt="2024-08-21T17:16:04.721" v="282" actId="21"/>
          <ac:grpSpMkLst>
            <pc:docMk/>
            <pc:sldMk cId="2823989045" sldId="370"/>
            <ac:grpSpMk id="35" creationId="{43B78DAE-C919-8179-36B0-758C972F4119}"/>
          </ac:grpSpMkLst>
        </pc:grpChg>
        <pc:grpChg chg="mod">
          <ac:chgData name="Robitaille, Clément" userId="0638239c-6632-4a21-9590-919d409728d8" providerId="ADAL" clId="{A6B4105A-1007-45F7-A450-EA4B0AC110BD}" dt="2024-08-21T16:29:30.880" v="176"/>
          <ac:grpSpMkLst>
            <pc:docMk/>
            <pc:sldMk cId="2823989045" sldId="370"/>
            <ac:grpSpMk id="36" creationId="{2EF94C6F-B38C-6681-AA93-FF3F6B7B4C30}"/>
          </ac:grpSpMkLst>
        </pc:grpChg>
        <pc:grpChg chg="mod">
          <ac:chgData name="Robitaille, Clément" userId="0638239c-6632-4a21-9590-919d409728d8" providerId="ADAL" clId="{A6B4105A-1007-45F7-A450-EA4B0AC110BD}" dt="2024-08-21T16:29:30.880" v="176"/>
          <ac:grpSpMkLst>
            <pc:docMk/>
            <pc:sldMk cId="2823989045" sldId="370"/>
            <ac:grpSpMk id="40" creationId="{3521AC4A-B2C7-5981-EF53-9895B34CF953}"/>
          </ac:grpSpMkLst>
        </pc:grpChg>
        <pc:picChg chg="mod">
          <ac:chgData name="Robitaille, Clément" userId="0638239c-6632-4a21-9590-919d409728d8" providerId="ADAL" clId="{A6B4105A-1007-45F7-A450-EA4B0AC110BD}" dt="2024-08-21T16:28:10.606" v="170"/>
          <ac:picMkLst>
            <pc:docMk/>
            <pc:sldMk cId="2823989045" sldId="370"/>
            <ac:picMk id="11" creationId="{4F55127F-740F-0976-4CA4-4EE458C93D4C}"/>
          </ac:picMkLst>
        </pc:picChg>
        <pc:picChg chg="mod">
          <ac:chgData name="Robitaille, Clément" userId="0638239c-6632-4a21-9590-919d409728d8" providerId="ADAL" clId="{A6B4105A-1007-45F7-A450-EA4B0AC110BD}" dt="2024-08-21T16:28:28.067" v="172"/>
          <ac:picMkLst>
            <pc:docMk/>
            <pc:sldMk cId="2823989045" sldId="370"/>
            <ac:picMk id="32" creationId="{9222FB6C-3C5A-1D7A-570E-811128948A12}"/>
          </ac:picMkLst>
        </pc:picChg>
        <pc:picChg chg="mod">
          <ac:chgData name="Robitaille, Clément" userId="0638239c-6632-4a21-9590-919d409728d8" providerId="ADAL" clId="{A6B4105A-1007-45F7-A450-EA4B0AC110BD}" dt="2024-08-21T16:29:30.880" v="176"/>
          <ac:picMkLst>
            <pc:docMk/>
            <pc:sldMk cId="2823989045" sldId="370"/>
            <ac:picMk id="37" creationId="{C88CF953-CF7D-261B-6DC4-34D291434BF7}"/>
          </ac:picMkLst>
        </pc:picChg>
        <pc:cxnChg chg="mod">
          <ac:chgData name="Robitaille, Clément" userId="0638239c-6632-4a21-9590-919d409728d8" providerId="ADAL" clId="{A6B4105A-1007-45F7-A450-EA4B0AC110BD}" dt="2024-08-21T16:28:28.067" v="172"/>
          <ac:cxnSpMkLst>
            <pc:docMk/>
            <pc:sldMk cId="2823989045" sldId="370"/>
            <ac:cxnSpMk id="33" creationId="{9D55F88F-EA18-D476-BCE7-9BDD6551A91B}"/>
          </ac:cxnSpMkLst>
        </pc:cxnChg>
        <pc:cxnChg chg="mod">
          <ac:chgData name="Robitaille, Clément" userId="0638239c-6632-4a21-9590-919d409728d8" providerId="ADAL" clId="{A6B4105A-1007-45F7-A450-EA4B0AC110BD}" dt="2024-08-21T16:28:28.067" v="172"/>
          <ac:cxnSpMkLst>
            <pc:docMk/>
            <pc:sldMk cId="2823989045" sldId="370"/>
            <ac:cxnSpMk id="34" creationId="{C4F8A608-663B-5F99-336E-8370981D9A97}"/>
          </ac:cxnSpMkLst>
        </pc:cxnChg>
        <pc:cxnChg chg="mod">
          <ac:chgData name="Robitaille, Clément" userId="0638239c-6632-4a21-9590-919d409728d8" providerId="ADAL" clId="{A6B4105A-1007-45F7-A450-EA4B0AC110BD}" dt="2024-08-21T16:29:30.880" v="176"/>
          <ac:cxnSpMkLst>
            <pc:docMk/>
            <pc:sldMk cId="2823989045" sldId="370"/>
            <ac:cxnSpMk id="44" creationId="{2A4535C2-000E-80E2-A733-CE569A114744}"/>
          </ac:cxnSpMkLst>
        </pc:cxnChg>
        <pc:cxnChg chg="mod">
          <ac:chgData name="Robitaille, Clément" userId="0638239c-6632-4a21-9590-919d409728d8" providerId="ADAL" clId="{A6B4105A-1007-45F7-A450-EA4B0AC110BD}" dt="2024-08-21T16:29:30.880" v="176"/>
          <ac:cxnSpMkLst>
            <pc:docMk/>
            <pc:sldMk cId="2823989045" sldId="370"/>
            <ac:cxnSpMk id="45" creationId="{31242265-E0BA-C937-A030-97D2C6ACCB6F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45:07.272" v="253" actId="1076"/>
        <pc:sldMkLst>
          <pc:docMk/>
          <pc:sldMk cId="3067191655" sldId="373"/>
        </pc:sldMkLst>
        <pc:spChg chg="mod">
          <ac:chgData name="Robitaille, Clément" userId="0638239c-6632-4a21-9590-919d409728d8" providerId="ADAL" clId="{A6B4105A-1007-45F7-A450-EA4B0AC110BD}" dt="2024-08-21T14:53:52.031" v="105" actId="1038"/>
          <ac:spMkLst>
            <pc:docMk/>
            <pc:sldMk cId="3067191655" sldId="373"/>
            <ac:spMk id="4" creationId="{E3785BA2-A42B-0083-7DA0-CDD83696D54F}"/>
          </ac:spMkLst>
        </pc:spChg>
        <pc:spChg chg="mod">
          <ac:chgData name="Robitaille, Clément" userId="0638239c-6632-4a21-9590-919d409728d8" providerId="ADAL" clId="{A6B4105A-1007-45F7-A450-EA4B0AC110BD}" dt="2024-08-21T14:53:22.921" v="86" actId="1037"/>
          <ac:spMkLst>
            <pc:docMk/>
            <pc:sldMk cId="3067191655" sldId="373"/>
            <ac:spMk id="6" creationId="{2456439E-0144-8B45-2FCC-21A05CC82076}"/>
          </ac:spMkLst>
        </pc:spChg>
        <pc:spChg chg="mod">
          <ac:chgData name="Robitaille, Clément" userId="0638239c-6632-4a21-9590-919d409728d8" providerId="ADAL" clId="{A6B4105A-1007-45F7-A450-EA4B0AC110BD}" dt="2024-08-21T16:44:34.589" v="250"/>
          <ac:spMkLst>
            <pc:docMk/>
            <pc:sldMk cId="3067191655" sldId="373"/>
            <ac:spMk id="8" creationId="{337CC1D2-F1F1-4F00-04FC-18BCDC4FBC7B}"/>
          </ac:spMkLst>
        </pc:spChg>
        <pc:spChg chg="mod">
          <ac:chgData name="Robitaille, Clément" userId="0638239c-6632-4a21-9590-919d409728d8" providerId="ADAL" clId="{A6B4105A-1007-45F7-A450-EA4B0AC110BD}" dt="2024-08-21T16:44:34.589" v="250"/>
          <ac:spMkLst>
            <pc:docMk/>
            <pc:sldMk cId="3067191655" sldId="373"/>
            <ac:spMk id="12" creationId="{21F9992E-7E73-8928-9FA9-7F8F2CE57556}"/>
          </ac:spMkLst>
        </pc:spChg>
        <pc:spChg chg="mod">
          <ac:chgData name="Robitaille, Clément" userId="0638239c-6632-4a21-9590-919d409728d8" providerId="ADAL" clId="{A6B4105A-1007-45F7-A450-EA4B0AC110BD}" dt="2024-08-21T16:44:34.589" v="250"/>
          <ac:spMkLst>
            <pc:docMk/>
            <pc:sldMk cId="3067191655" sldId="373"/>
            <ac:spMk id="17" creationId="{076A3A9C-82CC-EE6D-D407-3C879BE28790}"/>
          </ac:spMkLst>
        </pc:spChg>
        <pc:spChg chg="mod">
          <ac:chgData name="Robitaille, Clément" userId="0638239c-6632-4a21-9590-919d409728d8" providerId="ADAL" clId="{A6B4105A-1007-45F7-A450-EA4B0AC110BD}" dt="2024-08-21T16:45:00.220" v="252"/>
          <ac:spMkLst>
            <pc:docMk/>
            <pc:sldMk cId="3067191655" sldId="373"/>
            <ac:spMk id="21" creationId="{5DA4B714-ACB2-BCAB-8C22-D05E8838BE40}"/>
          </ac:spMkLst>
        </pc:spChg>
        <pc:spChg chg="mod">
          <ac:chgData name="Robitaille, Clément" userId="0638239c-6632-4a21-9590-919d409728d8" providerId="ADAL" clId="{A6B4105A-1007-45F7-A450-EA4B0AC110BD}" dt="2024-08-21T16:45:00.220" v="252"/>
          <ac:spMkLst>
            <pc:docMk/>
            <pc:sldMk cId="3067191655" sldId="373"/>
            <ac:spMk id="22" creationId="{0BF61811-FC64-7D54-C273-AB8AD3339992}"/>
          </ac:spMkLst>
        </pc:spChg>
        <pc:spChg chg="mod">
          <ac:chgData name="Robitaille, Clément" userId="0638239c-6632-4a21-9590-919d409728d8" providerId="ADAL" clId="{A6B4105A-1007-45F7-A450-EA4B0AC110BD}" dt="2024-08-21T16:45:00.220" v="252"/>
          <ac:spMkLst>
            <pc:docMk/>
            <pc:sldMk cId="3067191655" sldId="373"/>
            <ac:spMk id="24" creationId="{EC607824-8725-DB9E-8F4C-131EB73CD6F8}"/>
          </ac:spMkLst>
        </pc:spChg>
        <pc:spChg chg="mod">
          <ac:chgData name="Robitaille, Clément" userId="0638239c-6632-4a21-9590-919d409728d8" providerId="ADAL" clId="{A6B4105A-1007-45F7-A450-EA4B0AC110BD}" dt="2024-08-21T16:45:00.220" v="252"/>
          <ac:spMkLst>
            <pc:docMk/>
            <pc:sldMk cId="3067191655" sldId="373"/>
            <ac:spMk id="25" creationId="{E61534E7-FC37-5B1B-C9D4-2AE67605A56F}"/>
          </ac:spMkLst>
        </pc:spChg>
        <pc:spChg chg="mod">
          <ac:chgData name="Robitaille, Clément" userId="0638239c-6632-4a21-9590-919d409728d8" providerId="ADAL" clId="{A6B4105A-1007-45F7-A450-EA4B0AC110BD}" dt="2024-08-21T16:45:00.220" v="252"/>
          <ac:spMkLst>
            <pc:docMk/>
            <pc:sldMk cId="3067191655" sldId="373"/>
            <ac:spMk id="26" creationId="{26799B98-920E-81FA-5B24-150D7A3AE517}"/>
          </ac:spMkLst>
        </pc:spChg>
        <pc:grpChg chg="add mod">
          <ac:chgData name="Robitaille, Clément" userId="0638239c-6632-4a21-9590-919d409728d8" providerId="ADAL" clId="{A6B4105A-1007-45F7-A450-EA4B0AC110BD}" dt="2024-08-21T16:44:42.578" v="251" actId="1076"/>
          <ac:grpSpMkLst>
            <pc:docMk/>
            <pc:sldMk cId="3067191655" sldId="373"/>
            <ac:grpSpMk id="5" creationId="{E001A051-C5A5-3BE3-D2AA-37D573ADFE5B}"/>
          </ac:grpSpMkLst>
        </pc:grpChg>
        <pc:grpChg chg="add mod">
          <ac:chgData name="Robitaille, Clément" userId="0638239c-6632-4a21-9590-919d409728d8" providerId="ADAL" clId="{A6B4105A-1007-45F7-A450-EA4B0AC110BD}" dt="2024-08-21T16:45:07.272" v="253" actId="1076"/>
          <ac:grpSpMkLst>
            <pc:docMk/>
            <pc:sldMk cId="3067191655" sldId="373"/>
            <ac:grpSpMk id="20" creationId="{EA84A73E-50A5-21CC-792D-40E5558D024F}"/>
          </ac:grpSpMkLst>
        </pc:grpChg>
        <pc:grpChg chg="mod">
          <ac:chgData name="Robitaille, Clément" userId="0638239c-6632-4a21-9590-919d409728d8" providerId="ADAL" clId="{A6B4105A-1007-45F7-A450-EA4B0AC110BD}" dt="2024-08-21T16:45:00.220" v="252"/>
          <ac:grpSpMkLst>
            <pc:docMk/>
            <pc:sldMk cId="3067191655" sldId="373"/>
            <ac:grpSpMk id="23" creationId="{22005CE3-20F5-420F-CCAD-7F31286A4517}"/>
          </ac:grpSpMkLst>
        </pc:grpChg>
        <pc:picChg chg="mod modCrop">
          <ac:chgData name="Robitaille, Clément" userId="0638239c-6632-4a21-9590-919d409728d8" providerId="ADAL" clId="{A6B4105A-1007-45F7-A450-EA4B0AC110BD}" dt="2024-08-21T14:53:34.783" v="98" actId="1036"/>
          <ac:picMkLst>
            <pc:docMk/>
            <pc:sldMk cId="3067191655" sldId="373"/>
            <ac:picMk id="11" creationId="{B8EEFD94-20DC-3A66-7418-269887DB25F8}"/>
          </ac:picMkLst>
        </pc:picChg>
        <pc:picChg chg="mod">
          <ac:chgData name="Robitaille, Clément" userId="0638239c-6632-4a21-9590-919d409728d8" providerId="ADAL" clId="{A6B4105A-1007-45F7-A450-EA4B0AC110BD}" dt="2024-08-21T16:44:34.589" v="250"/>
          <ac:picMkLst>
            <pc:docMk/>
            <pc:sldMk cId="3067191655" sldId="373"/>
            <ac:picMk id="19" creationId="{60E49F2F-BF83-B406-E3BF-BE08EBC2371B}"/>
          </ac:picMkLst>
        </pc:picChg>
        <pc:picChg chg="mod">
          <ac:chgData name="Robitaille, Clément" userId="0638239c-6632-4a21-9590-919d409728d8" providerId="ADAL" clId="{A6B4105A-1007-45F7-A450-EA4B0AC110BD}" dt="2024-08-21T16:45:00.220" v="252"/>
          <ac:picMkLst>
            <pc:docMk/>
            <pc:sldMk cId="3067191655" sldId="373"/>
            <ac:picMk id="27" creationId="{5B2D0E7F-13AB-F6FE-955C-60701B891109}"/>
          </ac:picMkLst>
        </pc:picChg>
        <pc:cxnChg chg="mod">
          <ac:chgData name="Robitaille, Clément" userId="0638239c-6632-4a21-9590-919d409728d8" providerId="ADAL" clId="{A6B4105A-1007-45F7-A450-EA4B0AC110BD}" dt="2024-08-21T16:45:00.220" v="252"/>
          <ac:cxnSpMkLst>
            <pc:docMk/>
            <pc:sldMk cId="3067191655" sldId="373"/>
            <ac:cxnSpMk id="31" creationId="{D7D66249-C66B-5726-B925-B77F85ED7B7D}"/>
          </ac:cxnSpMkLst>
        </pc:cxnChg>
        <pc:cxnChg chg="mod">
          <ac:chgData name="Robitaille, Clément" userId="0638239c-6632-4a21-9590-919d409728d8" providerId="ADAL" clId="{A6B4105A-1007-45F7-A450-EA4B0AC110BD}" dt="2024-08-21T16:45:00.220" v="252"/>
          <ac:cxnSpMkLst>
            <pc:docMk/>
            <pc:sldMk cId="3067191655" sldId="373"/>
            <ac:cxnSpMk id="32" creationId="{93EC17FA-5843-AECB-62DA-351C254AAB13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40:32.864" v="230" actId="166"/>
        <pc:sldMkLst>
          <pc:docMk/>
          <pc:sldMk cId="103573746" sldId="377"/>
        </pc:sldMkLst>
        <pc:spChg chg="mod">
          <ac:chgData name="Robitaille, Clément" userId="0638239c-6632-4a21-9590-919d409728d8" providerId="ADAL" clId="{A6B4105A-1007-45F7-A450-EA4B0AC110BD}" dt="2024-08-21T16:38:53.460" v="205"/>
          <ac:spMkLst>
            <pc:docMk/>
            <pc:sldMk cId="103573746" sldId="377"/>
            <ac:spMk id="7" creationId="{2C358D26-DC25-9FCF-4BE7-EBEA1D922D51}"/>
          </ac:spMkLst>
        </pc:spChg>
        <pc:spChg chg="mod">
          <ac:chgData name="Robitaille, Clément" userId="0638239c-6632-4a21-9590-919d409728d8" providerId="ADAL" clId="{A6B4105A-1007-45F7-A450-EA4B0AC110BD}" dt="2024-08-21T16:38:53.460" v="205"/>
          <ac:spMkLst>
            <pc:docMk/>
            <pc:sldMk cId="103573746" sldId="377"/>
            <ac:spMk id="8" creationId="{A7360C38-9A0A-ECAB-6C99-6D7C0C90D7D2}"/>
          </ac:spMkLst>
        </pc:spChg>
        <pc:spChg chg="mod">
          <ac:chgData name="Robitaille, Clément" userId="0638239c-6632-4a21-9590-919d409728d8" providerId="ADAL" clId="{A6B4105A-1007-45F7-A450-EA4B0AC110BD}" dt="2024-08-21T16:38:53.460" v="205"/>
          <ac:spMkLst>
            <pc:docMk/>
            <pc:sldMk cId="103573746" sldId="377"/>
            <ac:spMk id="11" creationId="{A45BE0EE-A555-2753-13D6-9F6050914316}"/>
          </ac:spMkLst>
        </pc:spChg>
        <pc:spChg chg="mod">
          <ac:chgData name="Robitaille, Clément" userId="0638239c-6632-4a21-9590-919d409728d8" providerId="ADAL" clId="{A6B4105A-1007-45F7-A450-EA4B0AC110BD}" dt="2024-08-21T16:39:12.752" v="207"/>
          <ac:spMkLst>
            <pc:docMk/>
            <pc:sldMk cId="103573746" sldId="377"/>
            <ac:spMk id="20" creationId="{344C21FD-EA16-7009-73A7-70BDF6F9658B}"/>
          </ac:spMkLst>
        </pc:spChg>
        <pc:spChg chg="mod">
          <ac:chgData name="Robitaille, Clément" userId="0638239c-6632-4a21-9590-919d409728d8" providerId="ADAL" clId="{A6B4105A-1007-45F7-A450-EA4B0AC110BD}" dt="2024-08-21T16:39:12.752" v="207"/>
          <ac:spMkLst>
            <pc:docMk/>
            <pc:sldMk cId="103573746" sldId="377"/>
            <ac:spMk id="23" creationId="{B438ED31-1069-7769-4EFF-1824FEB83922}"/>
          </ac:spMkLst>
        </pc:spChg>
        <pc:spChg chg="mod">
          <ac:chgData name="Robitaille, Clément" userId="0638239c-6632-4a21-9590-919d409728d8" providerId="ADAL" clId="{A6B4105A-1007-45F7-A450-EA4B0AC110BD}" dt="2024-08-21T16:39:12.752" v="207"/>
          <ac:spMkLst>
            <pc:docMk/>
            <pc:sldMk cId="103573746" sldId="377"/>
            <ac:spMk id="24" creationId="{FAF866D3-B9A0-4672-D71A-FECFB8DB072A}"/>
          </ac:spMkLst>
        </pc:spChg>
        <pc:spChg chg="mod">
          <ac:chgData name="Robitaille, Clément" userId="0638239c-6632-4a21-9590-919d409728d8" providerId="ADAL" clId="{A6B4105A-1007-45F7-A450-EA4B0AC110BD}" dt="2024-08-21T16:39:12.752" v="207"/>
          <ac:spMkLst>
            <pc:docMk/>
            <pc:sldMk cId="103573746" sldId="377"/>
            <ac:spMk id="25" creationId="{8476C59D-E724-2822-684C-F553A7DB3C7D}"/>
          </ac:spMkLst>
        </pc:spChg>
        <pc:spChg chg="mod">
          <ac:chgData name="Robitaille, Clément" userId="0638239c-6632-4a21-9590-919d409728d8" providerId="ADAL" clId="{A6B4105A-1007-45F7-A450-EA4B0AC110BD}" dt="2024-08-21T16:39:39.017" v="209"/>
          <ac:spMkLst>
            <pc:docMk/>
            <pc:sldMk cId="103573746" sldId="377"/>
            <ac:spMk id="32" creationId="{7BD0D3DC-1B2D-7A49-D4C5-E7E687E18519}"/>
          </ac:spMkLst>
        </pc:spChg>
        <pc:spChg chg="mod">
          <ac:chgData name="Robitaille, Clément" userId="0638239c-6632-4a21-9590-919d409728d8" providerId="ADAL" clId="{A6B4105A-1007-45F7-A450-EA4B0AC110BD}" dt="2024-08-21T16:39:39.017" v="209"/>
          <ac:spMkLst>
            <pc:docMk/>
            <pc:sldMk cId="103573746" sldId="377"/>
            <ac:spMk id="33" creationId="{236509B1-B8B3-B9B0-0890-BD72807F408C}"/>
          </ac:spMkLst>
        </pc:spChg>
        <pc:spChg chg="mod">
          <ac:chgData name="Robitaille, Clément" userId="0638239c-6632-4a21-9590-919d409728d8" providerId="ADAL" clId="{A6B4105A-1007-45F7-A450-EA4B0AC110BD}" dt="2024-08-21T16:39:39.017" v="209"/>
          <ac:spMkLst>
            <pc:docMk/>
            <pc:sldMk cId="103573746" sldId="377"/>
            <ac:spMk id="35" creationId="{5A799941-3582-49F5-6D39-1765073A7BFC}"/>
          </ac:spMkLst>
        </pc:spChg>
        <pc:spChg chg="mod">
          <ac:chgData name="Robitaille, Clément" userId="0638239c-6632-4a21-9590-919d409728d8" providerId="ADAL" clId="{A6B4105A-1007-45F7-A450-EA4B0AC110BD}" dt="2024-08-21T16:39:39.017" v="209"/>
          <ac:spMkLst>
            <pc:docMk/>
            <pc:sldMk cId="103573746" sldId="377"/>
            <ac:spMk id="36" creationId="{7CD58038-7A3D-753C-E831-9A1ABF7005C4}"/>
          </ac:spMkLst>
        </pc:spChg>
        <pc:spChg chg="mod">
          <ac:chgData name="Robitaille, Clément" userId="0638239c-6632-4a21-9590-919d409728d8" providerId="ADAL" clId="{A6B4105A-1007-45F7-A450-EA4B0AC110BD}" dt="2024-08-21T16:39:39.017" v="209"/>
          <ac:spMkLst>
            <pc:docMk/>
            <pc:sldMk cId="103573746" sldId="377"/>
            <ac:spMk id="37" creationId="{1A09A928-4B90-7508-246E-DD9F2A735C30}"/>
          </ac:spMkLst>
        </pc:spChg>
        <pc:grpChg chg="add mod">
          <ac:chgData name="Robitaille, Clément" userId="0638239c-6632-4a21-9590-919d409728d8" providerId="ADAL" clId="{A6B4105A-1007-45F7-A450-EA4B0AC110BD}" dt="2024-08-21T16:38:57.660" v="206" actId="1076"/>
          <ac:grpSpMkLst>
            <pc:docMk/>
            <pc:sldMk cId="103573746" sldId="377"/>
            <ac:grpSpMk id="6" creationId="{5305A9CB-8FA3-13DB-C6C8-38D5F96A4446}"/>
          </ac:grpSpMkLst>
        </pc:grpChg>
        <pc:grpChg chg="add mod ord">
          <ac:chgData name="Robitaille, Clément" userId="0638239c-6632-4a21-9590-919d409728d8" providerId="ADAL" clId="{A6B4105A-1007-45F7-A450-EA4B0AC110BD}" dt="2024-08-21T16:40:32.864" v="230" actId="166"/>
          <ac:grpSpMkLst>
            <pc:docMk/>
            <pc:sldMk cId="103573746" sldId="377"/>
            <ac:grpSpMk id="17" creationId="{91916A51-12D1-4CBE-60B1-327440205239}"/>
          </ac:grpSpMkLst>
        </pc:grpChg>
        <pc:grpChg chg="mod">
          <ac:chgData name="Robitaille, Clément" userId="0638239c-6632-4a21-9590-919d409728d8" providerId="ADAL" clId="{A6B4105A-1007-45F7-A450-EA4B0AC110BD}" dt="2024-08-21T16:39:12.752" v="207"/>
          <ac:grpSpMkLst>
            <pc:docMk/>
            <pc:sldMk cId="103573746" sldId="377"/>
            <ac:grpSpMk id="21" creationId="{6A5F2D9B-3E01-6814-57DF-2A64EA3D3AB1}"/>
          </ac:grpSpMkLst>
        </pc:grpChg>
        <pc:grpChg chg="add mod">
          <ac:chgData name="Robitaille, Clément" userId="0638239c-6632-4a21-9590-919d409728d8" providerId="ADAL" clId="{A6B4105A-1007-45F7-A450-EA4B0AC110BD}" dt="2024-08-21T16:39:43.506" v="210" actId="1076"/>
          <ac:grpSpMkLst>
            <pc:docMk/>
            <pc:sldMk cId="103573746" sldId="377"/>
            <ac:grpSpMk id="26" creationId="{2BBB0F77-AF2A-CB42-7AC5-6035435ED00C}"/>
          </ac:grpSpMkLst>
        </pc:grpChg>
        <pc:grpChg chg="mod">
          <ac:chgData name="Robitaille, Clément" userId="0638239c-6632-4a21-9590-919d409728d8" providerId="ADAL" clId="{A6B4105A-1007-45F7-A450-EA4B0AC110BD}" dt="2024-08-21T16:39:39.017" v="209"/>
          <ac:grpSpMkLst>
            <pc:docMk/>
            <pc:sldMk cId="103573746" sldId="377"/>
            <ac:grpSpMk id="27" creationId="{DA09D7C2-DF8D-7C3A-8ACD-B12AF3D667C6}"/>
          </ac:grpSpMkLst>
        </pc:grpChg>
        <pc:grpChg chg="mod">
          <ac:chgData name="Robitaille, Clément" userId="0638239c-6632-4a21-9590-919d409728d8" providerId="ADAL" clId="{A6B4105A-1007-45F7-A450-EA4B0AC110BD}" dt="2024-08-21T16:39:39.017" v="209"/>
          <ac:grpSpMkLst>
            <pc:docMk/>
            <pc:sldMk cId="103573746" sldId="377"/>
            <ac:grpSpMk id="34" creationId="{EECC6AC6-7052-6631-86E4-DD025627CA9C}"/>
          </ac:grpSpMkLst>
        </pc:grpChg>
        <pc:graphicFrameChg chg="mod">
          <ac:chgData name="Robitaille, Clément" userId="0638239c-6632-4a21-9590-919d409728d8" providerId="ADAL" clId="{A6B4105A-1007-45F7-A450-EA4B0AC110BD}" dt="2024-08-21T16:39:12.752" v="207"/>
          <ac:graphicFrameMkLst>
            <pc:docMk/>
            <pc:sldMk cId="103573746" sldId="377"/>
            <ac:graphicFrameMk id="22" creationId="{6E123D67-36E6-27A1-2EB4-DBF87B5DA2A3}"/>
          </ac:graphicFrameMkLst>
        </pc:graphicFrameChg>
        <pc:picChg chg="mod">
          <ac:chgData name="Robitaille, Clément" userId="0638239c-6632-4a21-9590-919d409728d8" providerId="ADAL" clId="{A6B4105A-1007-45F7-A450-EA4B0AC110BD}" dt="2024-08-21T16:38:53.460" v="205"/>
          <ac:picMkLst>
            <pc:docMk/>
            <pc:sldMk cId="103573746" sldId="377"/>
            <ac:picMk id="12" creationId="{E4919E66-654A-1930-7761-DB97F26AEBB9}"/>
          </ac:picMkLst>
        </pc:picChg>
        <pc:picChg chg="mod">
          <ac:chgData name="Robitaille, Clément" userId="0638239c-6632-4a21-9590-919d409728d8" providerId="ADAL" clId="{A6B4105A-1007-45F7-A450-EA4B0AC110BD}" dt="2024-08-21T16:39:39.017" v="209"/>
          <ac:picMkLst>
            <pc:docMk/>
            <pc:sldMk cId="103573746" sldId="377"/>
            <ac:picMk id="31" creationId="{60A19897-7599-5E88-F65D-FDBEA192B259}"/>
          </ac:picMkLst>
        </pc:picChg>
        <pc:cxnChg chg="mod">
          <ac:chgData name="Robitaille, Clément" userId="0638239c-6632-4a21-9590-919d409728d8" providerId="ADAL" clId="{A6B4105A-1007-45F7-A450-EA4B0AC110BD}" dt="2024-08-21T16:39:39.017" v="209"/>
          <ac:cxnSpMkLst>
            <pc:docMk/>
            <pc:sldMk cId="103573746" sldId="377"/>
            <ac:cxnSpMk id="38" creationId="{E1A6944A-E4A0-38F0-D149-3C77DAAE66CC}"/>
          </ac:cxnSpMkLst>
        </pc:cxnChg>
        <pc:cxnChg chg="mod">
          <ac:chgData name="Robitaille, Clément" userId="0638239c-6632-4a21-9590-919d409728d8" providerId="ADAL" clId="{A6B4105A-1007-45F7-A450-EA4B0AC110BD}" dt="2024-08-21T16:39:39.017" v="209"/>
          <ac:cxnSpMkLst>
            <pc:docMk/>
            <pc:sldMk cId="103573746" sldId="377"/>
            <ac:cxnSpMk id="39" creationId="{5DF53AF0-3A24-B40F-25F1-69484E444B9C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46:42.755" v="263" actId="1076"/>
        <pc:sldMkLst>
          <pc:docMk/>
          <pc:sldMk cId="3728047944" sldId="378"/>
        </pc:sldMkLst>
        <pc:spChg chg="mod">
          <ac:chgData name="Robitaille, Clément" userId="0638239c-6632-4a21-9590-919d409728d8" providerId="ADAL" clId="{A6B4105A-1007-45F7-A450-EA4B0AC110BD}" dt="2024-08-21T16:46:06.275" v="258"/>
          <ac:spMkLst>
            <pc:docMk/>
            <pc:sldMk cId="3728047944" sldId="378"/>
            <ac:spMk id="7" creationId="{17701D77-E93C-6B72-0319-48D928A858DC}"/>
          </ac:spMkLst>
        </pc:spChg>
        <pc:spChg chg="mod">
          <ac:chgData name="Robitaille, Clément" userId="0638239c-6632-4a21-9590-919d409728d8" providerId="ADAL" clId="{A6B4105A-1007-45F7-A450-EA4B0AC110BD}" dt="2024-08-21T16:46:06.275" v="258"/>
          <ac:spMkLst>
            <pc:docMk/>
            <pc:sldMk cId="3728047944" sldId="378"/>
            <ac:spMk id="8" creationId="{6ACE1BAC-0745-57CD-15C1-E2F43B548D52}"/>
          </ac:spMkLst>
        </pc:spChg>
        <pc:spChg chg="mod">
          <ac:chgData name="Robitaille, Clément" userId="0638239c-6632-4a21-9590-919d409728d8" providerId="ADAL" clId="{A6B4105A-1007-45F7-A450-EA4B0AC110BD}" dt="2024-08-21T16:46:06.275" v="258"/>
          <ac:spMkLst>
            <pc:docMk/>
            <pc:sldMk cId="3728047944" sldId="378"/>
            <ac:spMk id="9" creationId="{852D34B6-2B07-A927-9E84-9D55624A3CB3}"/>
          </ac:spMkLst>
        </pc:spChg>
        <pc:spChg chg="mod">
          <ac:chgData name="Robitaille, Clément" userId="0638239c-6632-4a21-9590-919d409728d8" providerId="ADAL" clId="{A6B4105A-1007-45F7-A450-EA4B0AC110BD}" dt="2024-08-21T16:46:18.896" v="260"/>
          <ac:spMkLst>
            <pc:docMk/>
            <pc:sldMk cId="3728047944" sldId="378"/>
            <ac:spMk id="23" creationId="{8017A3BF-C23B-304D-C2DD-2171FCDA263D}"/>
          </ac:spMkLst>
        </pc:spChg>
        <pc:spChg chg="mod">
          <ac:chgData name="Robitaille, Clément" userId="0638239c-6632-4a21-9590-919d409728d8" providerId="ADAL" clId="{A6B4105A-1007-45F7-A450-EA4B0AC110BD}" dt="2024-08-21T16:46:18.896" v="260"/>
          <ac:spMkLst>
            <pc:docMk/>
            <pc:sldMk cId="3728047944" sldId="378"/>
            <ac:spMk id="25" creationId="{C79F4F66-B299-984B-355B-2B91E1BC0204}"/>
          </ac:spMkLst>
        </pc:spChg>
        <pc:spChg chg="mod">
          <ac:chgData name="Robitaille, Clément" userId="0638239c-6632-4a21-9590-919d409728d8" providerId="ADAL" clId="{A6B4105A-1007-45F7-A450-EA4B0AC110BD}" dt="2024-08-21T16:46:18.896" v="260"/>
          <ac:spMkLst>
            <pc:docMk/>
            <pc:sldMk cId="3728047944" sldId="378"/>
            <ac:spMk id="27" creationId="{2BA3331A-2965-E998-162D-76DBC3CF14F2}"/>
          </ac:spMkLst>
        </pc:spChg>
        <pc:spChg chg="mod">
          <ac:chgData name="Robitaille, Clément" userId="0638239c-6632-4a21-9590-919d409728d8" providerId="ADAL" clId="{A6B4105A-1007-45F7-A450-EA4B0AC110BD}" dt="2024-08-21T16:46:18.896" v="260"/>
          <ac:spMkLst>
            <pc:docMk/>
            <pc:sldMk cId="3728047944" sldId="378"/>
            <ac:spMk id="31" creationId="{6A09AEAA-728B-0B3A-817F-E9AA26EEF826}"/>
          </ac:spMkLst>
        </pc:spChg>
        <pc:spChg chg="mod">
          <ac:chgData name="Robitaille, Clément" userId="0638239c-6632-4a21-9590-919d409728d8" providerId="ADAL" clId="{A6B4105A-1007-45F7-A450-EA4B0AC110BD}" dt="2024-08-21T16:46:18.896" v="260"/>
          <ac:spMkLst>
            <pc:docMk/>
            <pc:sldMk cId="3728047944" sldId="378"/>
            <ac:spMk id="32" creationId="{3E324E28-2011-35A3-0477-F926AAFBBC9B}"/>
          </ac:spMkLst>
        </pc:spChg>
        <pc:spChg chg="mod">
          <ac:chgData name="Robitaille, Clément" userId="0638239c-6632-4a21-9590-919d409728d8" providerId="ADAL" clId="{A6B4105A-1007-45F7-A450-EA4B0AC110BD}" dt="2024-08-21T16:46:32.391" v="262"/>
          <ac:spMkLst>
            <pc:docMk/>
            <pc:sldMk cId="3728047944" sldId="378"/>
            <ac:spMk id="36" creationId="{BC7603D7-373A-DABB-BCF0-26700CF21CB9}"/>
          </ac:spMkLst>
        </pc:spChg>
        <pc:spChg chg="mod">
          <ac:chgData name="Robitaille, Clément" userId="0638239c-6632-4a21-9590-919d409728d8" providerId="ADAL" clId="{A6B4105A-1007-45F7-A450-EA4B0AC110BD}" dt="2024-08-21T16:46:32.391" v="262"/>
          <ac:spMkLst>
            <pc:docMk/>
            <pc:sldMk cId="3728047944" sldId="378"/>
            <ac:spMk id="37" creationId="{A0C51641-A92D-E650-4212-C88E87B229A4}"/>
          </ac:spMkLst>
        </pc:spChg>
        <pc:spChg chg="mod">
          <ac:chgData name="Robitaille, Clément" userId="0638239c-6632-4a21-9590-919d409728d8" providerId="ADAL" clId="{A6B4105A-1007-45F7-A450-EA4B0AC110BD}" dt="2024-08-21T16:46:32.391" v="262"/>
          <ac:spMkLst>
            <pc:docMk/>
            <pc:sldMk cId="3728047944" sldId="378"/>
            <ac:spMk id="38" creationId="{E00BF014-69CD-985E-0A87-1F8FC88A50C8}"/>
          </ac:spMkLst>
        </pc:spChg>
        <pc:grpChg chg="add mod">
          <ac:chgData name="Robitaille, Clément" userId="0638239c-6632-4a21-9590-919d409728d8" providerId="ADAL" clId="{A6B4105A-1007-45F7-A450-EA4B0AC110BD}" dt="2024-08-21T16:46:11.464" v="259" actId="1076"/>
          <ac:grpSpMkLst>
            <pc:docMk/>
            <pc:sldMk cId="3728047944" sldId="378"/>
            <ac:grpSpMk id="6" creationId="{298D2C0E-D33A-C5F9-4794-D41869F16763}"/>
          </ac:grpSpMkLst>
        </pc:grpChg>
        <pc:grpChg chg="add mod">
          <ac:chgData name="Robitaille, Clément" userId="0638239c-6632-4a21-9590-919d409728d8" providerId="ADAL" clId="{A6B4105A-1007-45F7-A450-EA4B0AC110BD}" dt="2024-08-21T16:46:23.506" v="261" actId="1076"/>
          <ac:grpSpMkLst>
            <pc:docMk/>
            <pc:sldMk cId="3728047944" sldId="378"/>
            <ac:grpSpMk id="19" creationId="{AA31BD51-43FF-33C7-1052-D6F0F63CDEC2}"/>
          </ac:grpSpMkLst>
        </pc:grpChg>
        <pc:grpChg chg="mod">
          <ac:chgData name="Robitaille, Clément" userId="0638239c-6632-4a21-9590-919d409728d8" providerId="ADAL" clId="{A6B4105A-1007-45F7-A450-EA4B0AC110BD}" dt="2024-08-21T16:46:18.896" v="260"/>
          <ac:grpSpMkLst>
            <pc:docMk/>
            <pc:sldMk cId="3728047944" sldId="378"/>
            <ac:grpSpMk id="20" creationId="{DF09F0BB-B501-C1F7-4B07-473C07359FA7}"/>
          </ac:grpSpMkLst>
        </pc:grpChg>
        <pc:grpChg chg="mod">
          <ac:chgData name="Robitaille, Clément" userId="0638239c-6632-4a21-9590-919d409728d8" providerId="ADAL" clId="{A6B4105A-1007-45F7-A450-EA4B0AC110BD}" dt="2024-08-21T16:46:18.896" v="260"/>
          <ac:grpSpMkLst>
            <pc:docMk/>
            <pc:sldMk cId="3728047944" sldId="378"/>
            <ac:grpSpMk id="26" creationId="{8D7669B8-5776-ACCD-7315-BFF5361CAB3C}"/>
          </ac:grpSpMkLst>
        </pc:grpChg>
        <pc:grpChg chg="add mod">
          <ac:chgData name="Robitaille, Clément" userId="0638239c-6632-4a21-9590-919d409728d8" providerId="ADAL" clId="{A6B4105A-1007-45F7-A450-EA4B0AC110BD}" dt="2024-08-21T16:46:42.755" v="263" actId="1076"/>
          <ac:grpSpMkLst>
            <pc:docMk/>
            <pc:sldMk cId="3728047944" sldId="378"/>
            <ac:grpSpMk id="35" creationId="{8436C1FC-E8FA-F524-8800-A0EB85319AA5}"/>
          </ac:grpSpMkLst>
        </pc:grpChg>
        <pc:picChg chg="mod">
          <ac:chgData name="Robitaille, Clément" userId="0638239c-6632-4a21-9590-919d409728d8" providerId="ADAL" clId="{A6B4105A-1007-45F7-A450-EA4B0AC110BD}" dt="2024-08-21T16:46:06.275" v="258"/>
          <ac:picMkLst>
            <pc:docMk/>
            <pc:sldMk cId="3728047944" sldId="378"/>
            <ac:picMk id="11" creationId="{F08E7B96-351B-6CCF-2E27-B4741BF73E3B}"/>
          </ac:picMkLst>
        </pc:picChg>
        <pc:picChg chg="mod">
          <ac:chgData name="Robitaille, Clément" userId="0638239c-6632-4a21-9590-919d409728d8" providerId="ADAL" clId="{A6B4105A-1007-45F7-A450-EA4B0AC110BD}" dt="2024-08-21T16:46:18.896" v="260"/>
          <ac:picMkLst>
            <pc:docMk/>
            <pc:sldMk cId="3728047944" sldId="378"/>
            <ac:picMk id="22" creationId="{61769090-535E-38AA-6AAC-BBB0D15ED391}"/>
          </ac:picMkLst>
        </pc:picChg>
        <pc:picChg chg="mod">
          <ac:chgData name="Robitaille, Clément" userId="0638239c-6632-4a21-9590-919d409728d8" providerId="ADAL" clId="{A6B4105A-1007-45F7-A450-EA4B0AC110BD}" dt="2024-08-21T16:46:32.391" v="262"/>
          <ac:picMkLst>
            <pc:docMk/>
            <pc:sldMk cId="3728047944" sldId="378"/>
            <ac:picMk id="39" creationId="{38C336FB-58D1-DF69-E959-26738D654A4A}"/>
          </ac:picMkLst>
        </pc:picChg>
        <pc:cxnChg chg="mod">
          <ac:chgData name="Robitaille, Clément" userId="0638239c-6632-4a21-9590-919d409728d8" providerId="ADAL" clId="{A6B4105A-1007-45F7-A450-EA4B0AC110BD}" dt="2024-08-21T16:46:18.896" v="260"/>
          <ac:cxnSpMkLst>
            <pc:docMk/>
            <pc:sldMk cId="3728047944" sldId="378"/>
            <ac:cxnSpMk id="33" creationId="{A6483FD2-72A5-2082-4DF6-1EA138DD9A00}"/>
          </ac:cxnSpMkLst>
        </pc:cxnChg>
        <pc:cxnChg chg="mod">
          <ac:chgData name="Robitaille, Clément" userId="0638239c-6632-4a21-9590-919d409728d8" providerId="ADAL" clId="{A6B4105A-1007-45F7-A450-EA4B0AC110BD}" dt="2024-08-21T16:46:18.896" v="260"/>
          <ac:cxnSpMkLst>
            <pc:docMk/>
            <pc:sldMk cId="3728047944" sldId="378"/>
            <ac:cxnSpMk id="34" creationId="{C33BF286-ECA6-8E54-6A27-54E44AE6D6E8}"/>
          </ac:cxnSpMkLst>
        </pc:cxnChg>
      </pc:sldChg>
      <pc:sldChg chg="addSp modSp mod modAnim">
        <pc:chgData name="Robitaille, Clément" userId="0638239c-6632-4a21-9590-919d409728d8" providerId="ADAL" clId="{A6B4105A-1007-45F7-A450-EA4B0AC110BD}" dt="2024-08-21T16:42:26.240" v="238" actId="166"/>
        <pc:sldMkLst>
          <pc:docMk/>
          <pc:sldMk cId="3601189935" sldId="380"/>
        </pc:sldMkLst>
        <pc:spChg chg="mod">
          <ac:chgData name="Robitaille, Clément" userId="0638239c-6632-4a21-9590-919d409728d8" providerId="ADAL" clId="{A6B4105A-1007-45F7-A450-EA4B0AC110BD}" dt="2024-08-21T16:41:17" v="231"/>
          <ac:spMkLst>
            <pc:docMk/>
            <pc:sldMk cId="3601189935" sldId="380"/>
            <ac:spMk id="13" creationId="{533A4B34-DB43-C15B-21B2-306BFBC86893}"/>
          </ac:spMkLst>
        </pc:spChg>
        <pc:spChg chg="mod">
          <ac:chgData name="Robitaille, Clément" userId="0638239c-6632-4a21-9590-919d409728d8" providerId="ADAL" clId="{A6B4105A-1007-45F7-A450-EA4B0AC110BD}" dt="2024-08-21T16:41:17" v="231"/>
          <ac:spMkLst>
            <pc:docMk/>
            <pc:sldMk cId="3601189935" sldId="380"/>
            <ac:spMk id="15" creationId="{28FE0B8A-B4D5-0E07-6388-28107955527C}"/>
          </ac:spMkLst>
        </pc:spChg>
        <pc:spChg chg="mod">
          <ac:chgData name="Robitaille, Clément" userId="0638239c-6632-4a21-9590-919d409728d8" providerId="ADAL" clId="{A6B4105A-1007-45F7-A450-EA4B0AC110BD}" dt="2024-08-21T16:41:17" v="231"/>
          <ac:spMkLst>
            <pc:docMk/>
            <pc:sldMk cId="3601189935" sldId="380"/>
            <ac:spMk id="16" creationId="{67CCE6F0-C76E-E9D9-CABE-20394A3EC80F}"/>
          </ac:spMkLst>
        </pc:spChg>
        <pc:spChg chg="mod">
          <ac:chgData name="Robitaille, Clément" userId="0638239c-6632-4a21-9590-919d409728d8" providerId="ADAL" clId="{A6B4105A-1007-45F7-A450-EA4B0AC110BD}" dt="2024-08-21T16:41:43.811" v="233"/>
          <ac:spMkLst>
            <pc:docMk/>
            <pc:sldMk cId="3601189935" sldId="380"/>
            <ac:spMk id="19" creationId="{F362F2AF-0B38-A782-5903-5792F876C8B0}"/>
          </ac:spMkLst>
        </pc:spChg>
        <pc:spChg chg="mod">
          <ac:chgData name="Robitaille, Clément" userId="0638239c-6632-4a21-9590-919d409728d8" providerId="ADAL" clId="{A6B4105A-1007-45F7-A450-EA4B0AC110BD}" dt="2024-08-21T16:41:43.811" v="233"/>
          <ac:spMkLst>
            <pc:docMk/>
            <pc:sldMk cId="3601189935" sldId="380"/>
            <ac:spMk id="20" creationId="{65342741-E213-0361-68FF-B31F8A7B0D2D}"/>
          </ac:spMkLst>
        </pc:spChg>
        <pc:spChg chg="mod">
          <ac:chgData name="Robitaille, Clément" userId="0638239c-6632-4a21-9590-919d409728d8" providerId="ADAL" clId="{A6B4105A-1007-45F7-A450-EA4B0AC110BD}" dt="2024-08-21T16:41:43.811" v="233"/>
          <ac:spMkLst>
            <pc:docMk/>
            <pc:sldMk cId="3601189935" sldId="380"/>
            <ac:spMk id="22" creationId="{1126EA54-EC49-0412-05C0-72785FB06457}"/>
          </ac:spMkLst>
        </pc:spChg>
        <pc:spChg chg="mod">
          <ac:chgData name="Robitaille, Clément" userId="0638239c-6632-4a21-9590-919d409728d8" providerId="ADAL" clId="{A6B4105A-1007-45F7-A450-EA4B0AC110BD}" dt="2024-08-21T16:41:43.811" v="233"/>
          <ac:spMkLst>
            <pc:docMk/>
            <pc:sldMk cId="3601189935" sldId="380"/>
            <ac:spMk id="25" creationId="{0C212F77-A7E1-4FC9-F00F-837156379ECC}"/>
          </ac:spMkLst>
        </pc:spChg>
        <pc:spChg chg="mod">
          <ac:chgData name="Robitaille, Clément" userId="0638239c-6632-4a21-9590-919d409728d8" providerId="ADAL" clId="{A6B4105A-1007-45F7-A450-EA4B0AC110BD}" dt="2024-08-21T16:41:43.811" v="233"/>
          <ac:spMkLst>
            <pc:docMk/>
            <pc:sldMk cId="3601189935" sldId="380"/>
            <ac:spMk id="26" creationId="{BD78577A-2548-DC32-07A6-B51637B01E86}"/>
          </ac:spMkLst>
        </pc:spChg>
        <pc:spChg chg="mod">
          <ac:chgData name="Robitaille, Clément" userId="0638239c-6632-4a21-9590-919d409728d8" providerId="ADAL" clId="{A6B4105A-1007-45F7-A450-EA4B0AC110BD}" dt="2024-08-21T16:41:43.811" v="233"/>
          <ac:spMkLst>
            <pc:docMk/>
            <pc:sldMk cId="3601189935" sldId="380"/>
            <ac:spMk id="27" creationId="{07D37D3E-35A9-D77C-107D-1B0D27ADE9BF}"/>
          </ac:spMkLst>
        </pc:spChg>
        <pc:spChg chg="mod">
          <ac:chgData name="Robitaille, Clément" userId="0638239c-6632-4a21-9590-919d409728d8" providerId="ADAL" clId="{A6B4105A-1007-45F7-A450-EA4B0AC110BD}" dt="2024-08-21T16:42:05.291" v="235"/>
          <ac:spMkLst>
            <pc:docMk/>
            <pc:sldMk cId="3601189935" sldId="380"/>
            <ac:spMk id="32" creationId="{F4B0DABB-A573-593D-CC43-6B68B357F0FC}"/>
          </ac:spMkLst>
        </pc:spChg>
        <pc:spChg chg="mod">
          <ac:chgData name="Robitaille, Clément" userId="0638239c-6632-4a21-9590-919d409728d8" providerId="ADAL" clId="{A6B4105A-1007-45F7-A450-EA4B0AC110BD}" dt="2024-08-21T16:42:05.291" v="235"/>
          <ac:spMkLst>
            <pc:docMk/>
            <pc:sldMk cId="3601189935" sldId="380"/>
            <ac:spMk id="33" creationId="{EA539829-E352-5E16-181E-A0059CA0E2C5}"/>
          </ac:spMkLst>
        </pc:spChg>
        <pc:spChg chg="mod">
          <ac:chgData name="Robitaille, Clément" userId="0638239c-6632-4a21-9590-919d409728d8" providerId="ADAL" clId="{A6B4105A-1007-45F7-A450-EA4B0AC110BD}" dt="2024-08-21T16:42:05.291" v="235"/>
          <ac:spMkLst>
            <pc:docMk/>
            <pc:sldMk cId="3601189935" sldId="380"/>
            <ac:spMk id="34" creationId="{302FE5C4-344B-87D3-FE59-3EFBDF2C46AA}"/>
          </ac:spMkLst>
        </pc:spChg>
        <pc:grpChg chg="add mod">
          <ac:chgData name="Robitaille, Clément" userId="0638239c-6632-4a21-9590-919d409728d8" providerId="ADAL" clId="{A6B4105A-1007-45F7-A450-EA4B0AC110BD}" dt="2024-08-21T16:41:25.195" v="232" actId="1076"/>
          <ac:grpSpMkLst>
            <pc:docMk/>
            <pc:sldMk cId="3601189935" sldId="380"/>
            <ac:grpSpMk id="7" creationId="{FCC7C857-2C71-5D1E-A83C-6C612EDA812B}"/>
          </ac:grpSpMkLst>
        </pc:grpChg>
        <pc:grpChg chg="mod">
          <ac:chgData name="Robitaille, Clément" userId="0638239c-6632-4a21-9590-919d409728d8" providerId="ADAL" clId="{A6B4105A-1007-45F7-A450-EA4B0AC110BD}" dt="2024-08-21T16:41:17" v="231"/>
          <ac:grpSpMkLst>
            <pc:docMk/>
            <pc:sldMk cId="3601189935" sldId="380"/>
            <ac:grpSpMk id="8" creationId="{E5A80B53-B21B-BDF0-0545-E0FDB58EBF74}"/>
          </ac:grpSpMkLst>
        </pc:grpChg>
        <pc:grpChg chg="add mod ord">
          <ac:chgData name="Robitaille, Clément" userId="0638239c-6632-4a21-9590-919d409728d8" providerId="ADAL" clId="{A6B4105A-1007-45F7-A450-EA4B0AC110BD}" dt="2024-08-21T16:42:26.240" v="238" actId="166"/>
          <ac:grpSpMkLst>
            <pc:docMk/>
            <pc:sldMk cId="3601189935" sldId="380"/>
            <ac:grpSpMk id="18" creationId="{36B47BAE-E687-56A0-352E-80D8A1380663}"/>
          </ac:grpSpMkLst>
        </pc:grpChg>
        <pc:grpChg chg="add mod">
          <ac:chgData name="Robitaille, Clément" userId="0638239c-6632-4a21-9590-919d409728d8" providerId="ADAL" clId="{A6B4105A-1007-45F7-A450-EA4B0AC110BD}" dt="2024-08-21T16:42:14.642" v="236" actId="1076"/>
          <ac:grpSpMkLst>
            <pc:docMk/>
            <pc:sldMk cId="3601189935" sldId="380"/>
            <ac:grpSpMk id="31" creationId="{EFB90D52-0C44-B719-CDD6-2692B783899E}"/>
          </ac:grpSpMkLst>
        </pc:grpChg>
        <pc:graphicFrameChg chg="mod">
          <ac:chgData name="Robitaille, Clément" userId="0638239c-6632-4a21-9590-919d409728d8" providerId="ADAL" clId="{A6B4105A-1007-45F7-A450-EA4B0AC110BD}" dt="2024-08-21T16:41:43.811" v="233"/>
          <ac:graphicFrameMkLst>
            <pc:docMk/>
            <pc:sldMk cId="3601189935" sldId="380"/>
            <ac:graphicFrameMk id="23" creationId="{D1350F27-A643-8675-B299-545D88F34542}"/>
          </ac:graphicFrameMkLst>
        </pc:graphicFrameChg>
        <pc:picChg chg="mod">
          <ac:chgData name="Robitaille, Clément" userId="0638239c-6632-4a21-9590-919d409728d8" providerId="ADAL" clId="{A6B4105A-1007-45F7-A450-EA4B0AC110BD}" dt="2024-08-21T16:41:17" v="231"/>
          <ac:picMkLst>
            <pc:docMk/>
            <pc:sldMk cId="3601189935" sldId="380"/>
            <ac:picMk id="11" creationId="{184B8CEC-31F1-ABB5-B33B-B744404D519A}"/>
          </ac:picMkLst>
        </pc:picChg>
        <pc:picChg chg="mod">
          <ac:chgData name="Robitaille, Clément" userId="0638239c-6632-4a21-9590-919d409728d8" providerId="ADAL" clId="{A6B4105A-1007-45F7-A450-EA4B0AC110BD}" dt="2024-08-21T16:42:05.291" v="235"/>
          <ac:picMkLst>
            <pc:docMk/>
            <pc:sldMk cId="3601189935" sldId="380"/>
            <ac:picMk id="35" creationId="{26A00271-82BC-5CF7-1AAB-3669D5625013}"/>
          </ac:picMkLst>
        </pc:picChg>
      </pc:sldChg>
      <pc:sldChg chg="addSp modSp mod modAnim">
        <pc:chgData name="Robitaille, Clément" userId="0638239c-6632-4a21-9590-919d409728d8" providerId="ADAL" clId="{A6B4105A-1007-45F7-A450-EA4B0AC110BD}" dt="2024-08-21T16:45:49.179" v="257" actId="1076"/>
        <pc:sldMkLst>
          <pc:docMk/>
          <pc:sldMk cId="2824575089" sldId="381"/>
        </pc:sldMkLst>
        <pc:spChg chg="mod">
          <ac:chgData name="Robitaille, Clément" userId="0638239c-6632-4a21-9590-919d409728d8" providerId="ADAL" clId="{A6B4105A-1007-45F7-A450-EA4B0AC110BD}" dt="2024-08-21T16:45:28.662" v="254"/>
          <ac:spMkLst>
            <pc:docMk/>
            <pc:sldMk cId="2824575089" sldId="381"/>
            <ac:spMk id="6" creationId="{45ED6C45-CB73-0E38-6FED-DED1D7B8F8CE}"/>
          </ac:spMkLst>
        </pc:spChg>
        <pc:spChg chg="mod">
          <ac:chgData name="Robitaille, Clément" userId="0638239c-6632-4a21-9590-919d409728d8" providerId="ADAL" clId="{A6B4105A-1007-45F7-A450-EA4B0AC110BD}" dt="2024-08-21T16:45:28.662" v="254"/>
          <ac:spMkLst>
            <pc:docMk/>
            <pc:sldMk cId="2824575089" sldId="381"/>
            <ac:spMk id="7" creationId="{1F1A53B2-2835-FA32-05DC-F82D114784EF}"/>
          </ac:spMkLst>
        </pc:spChg>
        <pc:spChg chg="mod">
          <ac:chgData name="Robitaille, Clément" userId="0638239c-6632-4a21-9590-919d409728d8" providerId="ADAL" clId="{A6B4105A-1007-45F7-A450-EA4B0AC110BD}" dt="2024-08-21T16:45:28.662" v="254"/>
          <ac:spMkLst>
            <pc:docMk/>
            <pc:sldMk cId="2824575089" sldId="381"/>
            <ac:spMk id="8" creationId="{6A83AB60-E26C-283A-A724-B6B0BC3859D7}"/>
          </ac:spMkLst>
        </pc:spChg>
        <pc:spChg chg="mod">
          <ac:chgData name="Robitaille, Clément" userId="0638239c-6632-4a21-9590-919d409728d8" providerId="ADAL" clId="{A6B4105A-1007-45F7-A450-EA4B0AC110BD}" dt="2024-08-21T16:45:43.137" v="256"/>
          <ac:spMkLst>
            <pc:docMk/>
            <pc:sldMk cId="2824575089" sldId="381"/>
            <ac:spMk id="12" creationId="{6A43FDCE-5685-6C43-A6BF-31CF89C282FC}"/>
          </ac:spMkLst>
        </pc:spChg>
        <pc:spChg chg="mod">
          <ac:chgData name="Robitaille, Clément" userId="0638239c-6632-4a21-9590-919d409728d8" providerId="ADAL" clId="{A6B4105A-1007-45F7-A450-EA4B0AC110BD}" dt="2024-08-21T16:45:43.137" v="256"/>
          <ac:spMkLst>
            <pc:docMk/>
            <pc:sldMk cId="2824575089" sldId="381"/>
            <ac:spMk id="17" creationId="{33F8BE8F-EE76-31A7-D8AA-97C7BE89593F}"/>
          </ac:spMkLst>
        </pc:spChg>
        <pc:spChg chg="mod">
          <ac:chgData name="Robitaille, Clément" userId="0638239c-6632-4a21-9590-919d409728d8" providerId="ADAL" clId="{A6B4105A-1007-45F7-A450-EA4B0AC110BD}" dt="2024-08-21T16:45:43.137" v="256"/>
          <ac:spMkLst>
            <pc:docMk/>
            <pc:sldMk cId="2824575089" sldId="381"/>
            <ac:spMk id="19" creationId="{4EE7058E-EC47-9435-18E3-9AFB7E8AA0E2}"/>
          </ac:spMkLst>
        </pc:spChg>
        <pc:grpChg chg="add mod">
          <ac:chgData name="Robitaille, Clément" userId="0638239c-6632-4a21-9590-919d409728d8" providerId="ADAL" clId="{A6B4105A-1007-45F7-A450-EA4B0AC110BD}" dt="2024-08-21T16:45:33.536" v="255" actId="1076"/>
          <ac:grpSpMkLst>
            <pc:docMk/>
            <pc:sldMk cId="2824575089" sldId="381"/>
            <ac:grpSpMk id="4" creationId="{D779D465-5420-CFB3-60CB-88FB95FF6782}"/>
          </ac:grpSpMkLst>
        </pc:grpChg>
        <pc:grpChg chg="add mod">
          <ac:chgData name="Robitaille, Clément" userId="0638239c-6632-4a21-9590-919d409728d8" providerId="ADAL" clId="{A6B4105A-1007-45F7-A450-EA4B0AC110BD}" dt="2024-08-21T16:45:49.179" v="257" actId="1076"/>
          <ac:grpSpMkLst>
            <pc:docMk/>
            <pc:sldMk cId="2824575089" sldId="381"/>
            <ac:grpSpMk id="11" creationId="{C65F5F36-0038-6D9B-3990-C089BB41637D}"/>
          </ac:grpSpMkLst>
        </pc:grpChg>
        <pc:picChg chg="mod">
          <ac:chgData name="Robitaille, Clément" userId="0638239c-6632-4a21-9590-919d409728d8" providerId="ADAL" clId="{A6B4105A-1007-45F7-A450-EA4B0AC110BD}" dt="2024-08-21T16:45:28.662" v="254"/>
          <ac:picMkLst>
            <pc:docMk/>
            <pc:sldMk cId="2824575089" sldId="381"/>
            <ac:picMk id="9" creationId="{00384AB6-F5EB-9901-4C42-DDF1013A7717}"/>
          </ac:picMkLst>
        </pc:picChg>
        <pc:picChg chg="mod">
          <ac:chgData name="Robitaille, Clément" userId="0638239c-6632-4a21-9590-919d409728d8" providerId="ADAL" clId="{A6B4105A-1007-45F7-A450-EA4B0AC110BD}" dt="2024-08-21T16:45:43.137" v="256"/>
          <ac:picMkLst>
            <pc:docMk/>
            <pc:sldMk cId="2824575089" sldId="381"/>
            <ac:picMk id="20" creationId="{719EC6A7-9CF7-D72D-15CA-AF48CA75890E}"/>
          </ac:picMkLst>
        </pc:picChg>
      </pc:sldChg>
      <pc:sldChg chg="modAnim">
        <pc:chgData name="Robitaille, Clément" userId="0638239c-6632-4a21-9590-919d409728d8" providerId="ADAL" clId="{A6B4105A-1007-45F7-A450-EA4B0AC110BD}" dt="2024-08-21T15:26:36.788" v="117"/>
        <pc:sldMkLst>
          <pc:docMk/>
          <pc:sldMk cId="2707221899" sldId="384"/>
        </pc:sldMkLst>
      </pc:sldChg>
      <pc:sldChg chg="addSp delSp modSp modAnim">
        <pc:chgData name="Robitaille, Clément" userId="0638239c-6632-4a21-9590-919d409728d8" providerId="ADAL" clId="{A6B4105A-1007-45F7-A450-EA4B0AC110BD}" dt="2024-08-21T16:22:17.945" v="153"/>
        <pc:sldMkLst>
          <pc:docMk/>
          <pc:sldMk cId="34177004" sldId="385"/>
        </pc:sldMkLst>
        <pc:spChg chg="mod topLvl">
          <ac:chgData name="Robitaille, Clément" userId="0638239c-6632-4a21-9590-919d409728d8" providerId="ADAL" clId="{A6B4105A-1007-45F7-A450-EA4B0AC110BD}" dt="2024-08-21T15:34:25.172" v="121" actId="164"/>
          <ac:spMkLst>
            <pc:docMk/>
            <pc:sldMk cId="34177004" sldId="385"/>
            <ac:spMk id="13" creationId="{6208A291-3564-5DCD-AC5C-B324170FEFE9}"/>
          </ac:spMkLst>
        </pc:spChg>
        <pc:spChg chg="mod">
          <ac:chgData name="Robitaille, Clément" userId="0638239c-6632-4a21-9590-919d409728d8" providerId="ADAL" clId="{A6B4105A-1007-45F7-A450-EA4B0AC110BD}" dt="2024-08-21T15:34:48.210" v="123" actId="164"/>
          <ac:spMkLst>
            <pc:docMk/>
            <pc:sldMk cId="34177004" sldId="385"/>
            <ac:spMk id="14" creationId="{0D7F8359-4F65-FEB2-25CC-0FAE3DF06DD2}"/>
          </ac:spMkLst>
        </pc:spChg>
        <pc:spChg chg="mod">
          <ac:chgData name="Robitaille, Clément" userId="0638239c-6632-4a21-9590-919d409728d8" providerId="ADAL" clId="{A6B4105A-1007-45F7-A450-EA4B0AC110BD}" dt="2024-08-21T15:34:37.998" v="122" actId="164"/>
          <ac:spMkLst>
            <pc:docMk/>
            <pc:sldMk cId="34177004" sldId="385"/>
            <ac:spMk id="15" creationId="{B0532CD5-655B-FA29-2C5B-EA48FCE2C5BA}"/>
          </ac:spMkLst>
        </pc:spChg>
        <pc:spChg chg="mod topLvl">
          <ac:chgData name="Robitaille, Clément" userId="0638239c-6632-4a21-9590-919d409728d8" providerId="ADAL" clId="{A6B4105A-1007-45F7-A450-EA4B0AC110BD}" dt="2024-08-21T15:34:25.172" v="121" actId="164"/>
          <ac:spMkLst>
            <pc:docMk/>
            <pc:sldMk cId="34177004" sldId="385"/>
            <ac:spMk id="16" creationId="{B3E2F115-289B-9939-E4BF-89B29F334581}"/>
          </ac:spMkLst>
        </pc:spChg>
        <pc:spChg chg="mod topLvl">
          <ac:chgData name="Robitaille, Clément" userId="0638239c-6632-4a21-9590-919d409728d8" providerId="ADAL" clId="{A6B4105A-1007-45F7-A450-EA4B0AC110BD}" dt="2024-08-21T15:34:25.172" v="121" actId="164"/>
          <ac:spMkLst>
            <pc:docMk/>
            <pc:sldMk cId="34177004" sldId="385"/>
            <ac:spMk id="17" creationId="{F598C9C7-F33A-A334-2D60-7C3BFAE03F23}"/>
          </ac:spMkLst>
        </pc:spChg>
        <pc:spChg chg="mod topLvl">
          <ac:chgData name="Robitaille, Clément" userId="0638239c-6632-4a21-9590-919d409728d8" providerId="ADAL" clId="{A6B4105A-1007-45F7-A450-EA4B0AC110BD}" dt="2024-08-21T15:34:25.172" v="121" actId="164"/>
          <ac:spMkLst>
            <pc:docMk/>
            <pc:sldMk cId="34177004" sldId="385"/>
            <ac:spMk id="23" creationId="{E72648F5-D407-A1B3-C4E1-9BED703AFE93}"/>
          </ac:spMkLst>
        </pc:spChg>
        <pc:spChg chg="mod">
          <ac:chgData name="Robitaille, Clément" userId="0638239c-6632-4a21-9590-919d409728d8" providerId="ADAL" clId="{A6B4105A-1007-45F7-A450-EA4B0AC110BD}" dt="2024-08-21T15:34:37.998" v="122" actId="164"/>
          <ac:spMkLst>
            <pc:docMk/>
            <pc:sldMk cId="34177004" sldId="385"/>
            <ac:spMk id="25" creationId="{1D86EEF9-8680-ECC3-91E6-AB788F379788}"/>
          </ac:spMkLst>
        </pc:spChg>
        <pc:spChg chg="mod">
          <ac:chgData name="Robitaille, Clément" userId="0638239c-6632-4a21-9590-919d409728d8" providerId="ADAL" clId="{A6B4105A-1007-45F7-A450-EA4B0AC110BD}" dt="2024-08-21T15:34:48.210" v="123" actId="164"/>
          <ac:spMkLst>
            <pc:docMk/>
            <pc:sldMk cId="34177004" sldId="385"/>
            <ac:spMk id="27" creationId="{874D5AD7-2024-6A27-6C72-330AB6A21CF8}"/>
          </ac:spMkLst>
        </pc:spChg>
        <pc:spChg chg="mod topLvl">
          <ac:chgData name="Robitaille, Clément" userId="0638239c-6632-4a21-9590-919d409728d8" providerId="ADAL" clId="{A6B4105A-1007-45F7-A450-EA4B0AC110BD}" dt="2024-08-21T15:34:25.172" v="121" actId="164"/>
          <ac:spMkLst>
            <pc:docMk/>
            <pc:sldMk cId="34177004" sldId="385"/>
            <ac:spMk id="38" creationId="{477D6199-39C5-FBC5-CB26-8806CA2A0193}"/>
          </ac:spMkLst>
        </pc:spChg>
        <pc:spChg chg="mod">
          <ac:chgData name="Robitaille, Clément" userId="0638239c-6632-4a21-9590-919d409728d8" providerId="ADAL" clId="{A6B4105A-1007-45F7-A450-EA4B0AC110BD}" dt="2024-08-21T15:34:37.998" v="122" actId="164"/>
          <ac:spMkLst>
            <pc:docMk/>
            <pc:sldMk cId="34177004" sldId="385"/>
            <ac:spMk id="39" creationId="{D688A28F-B623-5B3B-4042-6EF60A5608AC}"/>
          </ac:spMkLst>
        </pc:spChg>
        <pc:spChg chg="mod">
          <ac:chgData name="Robitaille, Clément" userId="0638239c-6632-4a21-9590-919d409728d8" providerId="ADAL" clId="{A6B4105A-1007-45F7-A450-EA4B0AC110BD}" dt="2024-08-21T15:34:37.998" v="122" actId="164"/>
          <ac:spMkLst>
            <pc:docMk/>
            <pc:sldMk cId="34177004" sldId="385"/>
            <ac:spMk id="40" creationId="{D86EE317-5848-0125-D17D-513CD6160340}"/>
          </ac:spMkLst>
        </pc:spChg>
        <pc:spChg chg="mod">
          <ac:chgData name="Robitaille, Clément" userId="0638239c-6632-4a21-9590-919d409728d8" providerId="ADAL" clId="{A6B4105A-1007-45F7-A450-EA4B0AC110BD}" dt="2024-08-21T15:34:48.210" v="123" actId="164"/>
          <ac:spMkLst>
            <pc:docMk/>
            <pc:sldMk cId="34177004" sldId="385"/>
            <ac:spMk id="41" creationId="{53F82153-630C-35EF-B602-0376EFB486F0}"/>
          </ac:spMkLst>
        </pc:spChg>
        <pc:spChg chg="mod">
          <ac:chgData name="Robitaille, Clément" userId="0638239c-6632-4a21-9590-919d409728d8" providerId="ADAL" clId="{A6B4105A-1007-45F7-A450-EA4B0AC110BD}" dt="2024-08-21T15:34:48.210" v="123" actId="164"/>
          <ac:spMkLst>
            <pc:docMk/>
            <pc:sldMk cId="34177004" sldId="385"/>
            <ac:spMk id="42" creationId="{2CB4DF0C-3EA5-AC52-1346-1AF326C3E4D0}"/>
          </ac:spMkLst>
        </pc:spChg>
        <pc:spChg chg="mod topLvl">
          <ac:chgData name="Robitaille, Clément" userId="0638239c-6632-4a21-9590-919d409728d8" providerId="ADAL" clId="{A6B4105A-1007-45F7-A450-EA4B0AC110BD}" dt="2024-08-21T15:34:25.172" v="121" actId="164"/>
          <ac:spMkLst>
            <pc:docMk/>
            <pc:sldMk cId="34177004" sldId="385"/>
            <ac:spMk id="43" creationId="{92CD9C86-607C-D50D-0595-B724CBE83E1E}"/>
          </ac:spMkLst>
        </pc:spChg>
        <pc:spChg chg="mod">
          <ac:chgData name="Robitaille, Clément" userId="0638239c-6632-4a21-9590-919d409728d8" providerId="ADAL" clId="{A6B4105A-1007-45F7-A450-EA4B0AC110BD}" dt="2024-08-21T15:34:37.998" v="122" actId="164"/>
          <ac:spMkLst>
            <pc:docMk/>
            <pc:sldMk cId="34177004" sldId="385"/>
            <ac:spMk id="44" creationId="{DAAD250D-7102-90CC-6E88-39038A89C910}"/>
          </ac:spMkLst>
        </pc:spChg>
        <pc:spChg chg="mod">
          <ac:chgData name="Robitaille, Clément" userId="0638239c-6632-4a21-9590-919d409728d8" providerId="ADAL" clId="{A6B4105A-1007-45F7-A450-EA4B0AC110BD}" dt="2024-08-21T15:34:48.210" v="123" actId="164"/>
          <ac:spMkLst>
            <pc:docMk/>
            <pc:sldMk cId="34177004" sldId="385"/>
            <ac:spMk id="45" creationId="{0ECBC4CF-4DB9-6529-435C-08084439E48D}"/>
          </ac:spMkLst>
        </pc:spChg>
        <pc:grpChg chg="add del mod">
          <ac:chgData name="Robitaille, Clément" userId="0638239c-6632-4a21-9590-919d409728d8" providerId="ADAL" clId="{A6B4105A-1007-45F7-A450-EA4B0AC110BD}" dt="2024-08-21T15:34:13.210" v="120" actId="165"/>
          <ac:grpSpMkLst>
            <pc:docMk/>
            <pc:sldMk cId="34177004" sldId="385"/>
            <ac:grpSpMk id="11" creationId="{BC53354F-A80A-8B34-0DC3-C596350A2CB4}"/>
          </ac:grpSpMkLst>
        </pc:grpChg>
        <pc:grpChg chg="add mod">
          <ac:chgData name="Robitaille, Clément" userId="0638239c-6632-4a21-9590-919d409728d8" providerId="ADAL" clId="{A6B4105A-1007-45F7-A450-EA4B0AC110BD}" dt="2024-08-21T15:34:25.172" v="121" actId="164"/>
          <ac:grpSpMkLst>
            <pc:docMk/>
            <pc:sldMk cId="34177004" sldId="385"/>
            <ac:grpSpMk id="12" creationId="{EC43BC2B-513E-11EF-398E-B7EDB9F5F678}"/>
          </ac:grpSpMkLst>
        </pc:grpChg>
        <pc:grpChg chg="add mod">
          <ac:chgData name="Robitaille, Clément" userId="0638239c-6632-4a21-9590-919d409728d8" providerId="ADAL" clId="{A6B4105A-1007-45F7-A450-EA4B0AC110BD}" dt="2024-08-21T15:34:37.998" v="122" actId="164"/>
          <ac:grpSpMkLst>
            <pc:docMk/>
            <pc:sldMk cId="34177004" sldId="385"/>
            <ac:grpSpMk id="18" creationId="{89502929-1C98-EF47-D9ED-9A4B8A74E920}"/>
          </ac:grpSpMkLst>
        </pc:grpChg>
        <pc:grpChg chg="add mod">
          <ac:chgData name="Robitaille, Clément" userId="0638239c-6632-4a21-9590-919d409728d8" providerId="ADAL" clId="{A6B4105A-1007-45F7-A450-EA4B0AC110BD}" dt="2024-08-21T15:34:48.210" v="123" actId="164"/>
          <ac:grpSpMkLst>
            <pc:docMk/>
            <pc:sldMk cId="34177004" sldId="385"/>
            <ac:grpSpMk id="19" creationId="{C373DBA6-6C6B-7476-4C9E-BCA9FA844D8B}"/>
          </ac:grpSpMkLst>
        </pc:grpChg>
        <pc:graphicFrameChg chg="mod">
          <ac:chgData name="Robitaille, Clément" userId="0638239c-6632-4a21-9590-919d409728d8" providerId="ADAL" clId="{A6B4105A-1007-45F7-A450-EA4B0AC110BD}" dt="2024-08-21T15:34:48.210" v="123" actId="164"/>
          <ac:graphicFrameMkLst>
            <pc:docMk/>
            <pc:sldMk cId="34177004" sldId="385"/>
            <ac:graphicFrameMk id="4" creationId="{C37AF018-9261-E72A-F9CB-7B31280CC801}"/>
          </ac:graphicFrameMkLst>
        </pc:graphicFrameChg>
        <pc:graphicFrameChg chg="mod topLvl">
          <ac:chgData name="Robitaille, Clément" userId="0638239c-6632-4a21-9590-919d409728d8" providerId="ADAL" clId="{A6B4105A-1007-45F7-A450-EA4B0AC110BD}" dt="2024-08-21T15:34:25.172" v="121" actId="164"/>
          <ac:graphicFrameMkLst>
            <pc:docMk/>
            <pc:sldMk cId="34177004" sldId="385"/>
            <ac:graphicFrameMk id="6" creationId="{FA79190A-B2CC-FCD4-49E9-BDC691096B7A}"/>
          </ac:graphicFrameMkLst>
        </pc:graphicFrameChg>
        <pc:graphicFrameChg chg="mod">
          <ac:chgData name="Robitaille, Clément" userId="0638239c-6632-4a21-9590-919d409728d8" providerId="ADAL" clId="{A6B4105A-1007-45F7-A450-EA4B0AC110BD}" dt="2024-08-21T15:34:37.998" v="122" actId="164"/>
          <ac:graphicFrameMkLst>
            <pc:docMk/>
            <pc:sldMk cId="34177004" sldId="385"/>
            <ac:graphicFrameMk id="8" creationId="{AFEB178E-16BF-F4A2-AD3C-CF8E87411DFA}"/>
          </ac:graphicFrameMkLst>
        </pc:graphicFrameChg>
        <pc:picChg chg="mod topLvl">
          <ac:chgData name="Robitaille, Clément" userId="0638239c-6632-4a21-9590-919d409728d8" providerId="ADAL" clId="{A6B4105A-1007-45F7-A450-EA4B0AC110BD}" dt="2024-08-21T15:34:25.172" v="121" actId="164"/>
          <ac:picMkLst>
            <pc:docMk/>
            <pc:sldMk cId="34177004" sldId="385"/>
            <ac:picMk id="3" creationId="{2BDBF1A1-C272-C1F8-FE68-166282ED216A}"/>
          </ac:picMkLst>
        </pc:picChg>
        <pc:picChg chg="mod">
          <ac:chgData name="Robitaille, Clément" userId="0638239c-6632-4a21-9590-919d409728d8" providerId="ADAL" clId="{A6B4105A-1007-45F7-A450-EA4B0AC110BD}" dt="2024-08-21T15:34:37.998" v="122" actId="164"/>
          <ac:picMkLst>
            <pc:docMk/>
            <pc:sldMk cId="34177004" sldId="385"/>
            <ac:picMk id="9" creationId="{B42B27F3-2B89-0CC7-A1D1-F9C232168A04}"/>
          </ac:picMkLst>
        </pc:picChg>
        <pc:picChg chg="mod">
          <ac:chgData name="Robitaille, Clément" userId="0638239c-6632-4a21-9590-919d409728d8" providerId="ADAL" clId="{A6B4105A-1007-45F7-A450-EA4B0AC110BD}" dt="2024-08-21T15:34:48.210" v="123" actId="164"/>
          <ac:picMkLst>
            <pc:docMk/>
            <pc:sldMk cId="34177004" sldId="385"/>
            <ac:picMk id="10" creationId="{09A487D4-4533-D247-1B23-0A928D8C4C42}"/>
          </ac:picMkLst>
        </pc:picChg>
        <pc:picChg chg="mod topLvl">
          <ac:chgData name="Robitaille, Clément" userId="0638239c-6632-4a21-9590-919d409728d8" providerId="ADAL" clId="{A6B4105A-1007-45F7-A450-EA4B0AC110BD}" dt="2024-08-21T15:34:25.172" v="121" actId="164"/>
          <ac:picMkLst>
            <pc:docMk/>
            <pc:sldMk cId="34177004" sldId="385"/>
            <ac:picMk id="31" creationId="{81111B7F-7D2F-4735-9EE2-4CE2729C1E13}"/>
          </ac:picMkLst>
        </pc:picChg>
        <pc:picChg chg="mod">
          <ac:chgData name="Robitaille, Clément" userId="0638239c-6632-4a21-9590-919d409728d8" providerId="ADAL" clId="{A6B4105A-1007-45F7-A450-EA4B0AC110BD}" dt="2024-08-21T15:34:37.998" v="122" actId="164"/>
          <ac:picMkLst>
            <pc:docMk/>
            <pc:sldMk cId="34177004" sldId="385"/>
            <ac:picMk id="32" creationId="{E53C61FE-949C-B794-4D93-3D0C125807F2}"/>
          </ac:picMkLst>
        </pc:picChg>
        <pc:picChg chg="mod">
          <ac:chgData name="Robitaille, Clément" userId="0638239c-6632-4a21-9590-919d409728d8" providerId="ADAL" clId="{A6B4105A-1007-45F7-A450-EA4B0AC110BD}" dt="2024-08-21T15:34:37.998" v="122" actId="164"/>
          <ac:picMkLst>
            <pc:docMk/>
            <pc:sldMk cId="34177004" sldId="385"/>
            <ac:picMk id="33" creationId="{EDBCFCD8-E45D-C72B-B88F-E3166AFCC7F5}"/>
          </ac:picMkLst>
        </pc:picChg>
        <pc:picChg chg="mod">
          <ac:chgData name="Robitaille, Clément" userId="0638239c-6632-4a21-9590-919d409728d8" providerId="ADAL" clId="{A6B4105A-1007-45F7-A450-EA4B0AC110BD}" dt="2024-08-21T15:34:48.210" v="123" actId="164"/>
          <ac:picMkLst>
            <pc:docMk/>
            <pc:sldMk cId="34177004" sldId="385"/>
            <ac:picMk id="34" creationId="{DE07D5B7-B11A-42BD-BBE7-F9AA9CAB08B8}"/>
          </ac:picMkLst>
        </pc:picChg>
        <pc:picChg chg="mod">
          <ac:chgData name="Robitaille, Clément" userId="0638239c-6632-4a21-9590-919d409728d8" providerId="ADAL" clId="{A6B4105A-1007-45F7-A450-EA4B0AC110BD}" dt="2024-08-21T15:34:48.210" v="123" actId="164"/>
          <ac:picMkLst>
            <pc:docMk/>
            <pc:sldMk cId="34177004" sldId="385"/>
            <ac:picMk id="35" creationId="{59E1A1D9-6824-7008-3EA3-20E475253EBE}"/>
          </ac:picMkLst>
        </pc:picChg>
        <pc:picChg chg="mod topLvl">
          <ac:chgData name="Robitaille, Clément" userId="0638239c-6632-4a21-9590-919d409728d8" providerId="ADAL" clId="{A6B4105A-1007-45F7-A450-EA4B0AC110BD}" dt="2024-08-21T15:34:25.172" v="121" actId="164"/>
          <ac:picMkLst>
            <pc:docMk/>
            <pc:sldMk cId="34177004" sldId="385"/>
            <ac:picMk id="36" creationId="{D2539AF1-D6A4-E672-09FA-01A062FA5AB6}"/>
          </ac:picMkLst>
        </pc:picChg>
        <pc:cxnChg chg="mod topLvl">
          <ac:chgData name="Robitaille, Clément" userId="0638239c-6632-4a21-9590-919d409728d8" providerId="ADAL" clId="{A6B4105A-1007-45F7-A450-EA4B0AC110BD}" dt="2024-08-21T15:34:13.210" v="120" actId="165"/>
          <ac:cxnSpMkLst>
            <pc:docMk/>
            <pc:sldMk cId="34177004" sldId="385"/>
            <ac:cxnSpMk id="7" creationId="{37CE0425-5FE3-5DBC-EB30-23C4E511645E}"/>
          </ac:cxnSpMkLst>
        </pc:cxnChg>
      </pc:sldChg>
      <pc:sldChg chg="addSp delSp modSp mod delAnim modAnim">
        <pc:chgData name="Robitaille, Clément" userId="0638239c-6632-4a21-9590-919d409728d8" providerId="ADAL" clId="{A6B4105A-1007-45F7-A450-EA4B0AC110BD}" dt="2024-08-21T16:44:03.221" v="249" actId="166"/>
        <pc:sldMkLst>
          <pc:docMk/>
          <pc:sldMk cId="3976534871" sldId="386"/>
        </pc:sldMkLst>
        <pc:spChg chg="mod">
          <ac:chgData name="Robitaille, Clément" userId="0638239c-6632-4a21-9590-919d409728d8" providerId="ADAL" clId="{A6B4105A-1007-45F7-A450-EA4B0AC110BD}" dt="2024-08-21T16:35:49.948" v="199"/>
          <ac:spMkLst>
            <pc:docMk/>
            <pc:sldMk cId="3976534871" sldId="386"/>
            <ac:spMk id="7" creationId="{D44BCCB8-B72B-FC76-A3BD-A3896CF244F5}"/>
          </ac:spMkLst>
        </pc:spChg>
        <pc:spChg chg="mod">
          <ac:chgData name="Robitaille, Clément" userId="0638239c-6632-4a21-9590-919d409728d8" providerId="ADAL" clId="{A6B4105A-1007-45F7-A450-EA4B0AC110BD}" dt="2024-08-21T16:35:49.948" v="199"/>
          <ac:spMkLst>
            <pc:docMk/>
            <pc:sldMk cId="3976534871" sldId="386"/>
            <ac:spMk id="8" creationId="{5EE14342-0112-1C36-F9E3-195C3E0F78DD}"/>
          </ac:spMkLst>
        </pc:spChg>
        <pc:spChg chg="mod">
          <ac:chgData name="Robitaille, Clément" userId="0638239c-6632-4a21-9590-919d409728d8" providerId="ADAL" clId="{A6B4105A-1007-45F7-A450-EA4B0AC110BD}" dt="2024-08-21T16:35:49.948" v="199"/>
          <ac:spMkLst>
            <pc:docMk/>
            <pc:sldMk cId="3976534871" sldId="386"/>
            <ac:spMk id="9" creationId="{744FB3F3-6139-DC20-85E3-D0025F72EF6E}"/>
          </ac:spMkLst>
        </pc:spChg>
        <pc:spChg chg="mod">
          <ac:chgData name="Robitaille, Clément" userId="0638239c-6632-4a21-9590-919d409728d8" providerId="ADAL" clId="{A6B4105A-1007-45F7-A450-EA4B0AC110BD}" dt="2024-08-21T16:36:10.185" v="201"/>
          <ac:spMkLst>
            <pc:docMk/>
            <pc:sldMk cId="3976534871" sldId="386"/>
            <ac:spMk id="23" creationId="{670F05ED-D7C0-86C0-AFE8-857CC76B572C}"/>
          </ac:spMkLst>
        </pc:spChg>
        <pc:spChg chg="mod">
          <ac:chgData name="Robitaille, Clément" userId="0638239c-6632-4a21-9590-919d409728d8" providerId="ADAL" clId="{A6B4105A-1007-45F7-A450-EA4B0AC110BD}" dt="2024-08-21T16:36:10.185" v="201"/>
          <ac:spMkLst>
            <pc:docMk/>
            <pc:sldMk cId="3976534871" sldId="386"/>
            <ac:spMk id="25" creationId="{93AE618A-A687-6335-A59A-C01B6C2DA923}"/>
          </ac:spMkLst>
        </pc:spChg>
        <pc:spChg chg="mod">
          <ac:chgData name="Robitaille, Clément" userId="0638239c-6632-4a21-9590-919d409728d8" providerId="ADAL" clId="{A6B4105A-1007-45F7-A450-EA4B0AC110BD}" dt="2024-08-21T16:36:10.185" v="201"/>
          <ac:spMkLst>
            <pc:docMk/>
            <pc:sldMk cId="3976534871" sldId="386"/>
            <ac:spMk id="27" creationId="{56729404-26DB-CE3A-EDBE-C79BF3CB20C5}"/>
          </ac:spMkLst>
        </pc:spChg>
        <pc:spChg chg="mod">
          <ac:chgData name="Robitaille, Clément" userId="0638239c-6632-4a21-9590-919d409728d8" providerId="ADAL" clId="{A6B4105A-1007-45F7-A450-EA4B0AC110BD}" dt="2024-08-21T16:36:10.185" v="201"/>
          <ac:spMkLst>
            <pc:docMk/>
            <pc:sldMk cId="3976534871" sldId="386"/>
            <ac:spMk id="31" creationId="{7CB84B9F-5132-69DE-AC6B-0B1DEFE2488D}"/>
          </ac:spMkLst>
        </pc:spChg>
        <pc:spChg chg="mod">
          <ac:chgData name="Robitaille, Clément" userId="0638239c-6632-4a21-9590-919d409728d8" providerId="ADAL" clId="{A6B4105A-1007-45F7-A450-EA4B0AC110BD}" dt="2024-08-21T16:36:10.185" v="201"/>
          <ac:spMkLst>
            <pc:docMk/>
            <pc:sldMk cId="3976534871" sldId="386"/>
            <ac:spMk id="32" creationId="{26A80B3B-647B-4FF4-E9D7-32EEB291A947}"/>
          </ac:spMkLst>
        </pc:spChg>
        <pc:spChg chg="mod">
          <ac:chgData name="Robitaille, Clément" userId="0638239c-6632-4a21-9590-919d409728d8" providerId="ADAL" clId="{A6B4105A-1007-45F7-A450-EA4B0AC110BD}" dt="2024-08-21T16:36:25.395" v="203"/>
          <ac:spMkLst>
            <pc:docMk/>
            <pc:sldMk cId="3976534871" sldId="386"/>
            <ac:spMk id="36" creationId="{8189D330-2305-E994-0258-FC537CEBF35E}"/>
          </ac:spMkLst>
        </pc:spChg>
        <pc:spChg chg="mod">
          <ac:chgData name="Robitaille, Clément" userId="0638239c-6632-4a21-9590-919d409728d8" providerId="ADAL" clId="{A6B4105A-1007-45F7-A450-EA4B0AC110BD}" dt="2024-08-21T16:36:25.395" v="203"/>
          <ac:spMkLst>
            <pc:docMk/>
            <pc:sldMk cId="3976534871" sldId="386"/>
            <ac:spMk id="37" creationId="{F00BD992-DD1C-335C-55D3-25CD27A0501C}"/>
          </ac:spMkLst>
        </pc:spChg>
        <pc:spChg chg="mod">
          <ac:chgData name="Robitaille, Clément" userId="0638239c-6632-4a21-9590-919d409728d8" providerId="ADAL" clId="{A6B4105A-1007-45F7-A450-EA4B0AC110BD}" dt="2024-08-21T16:36:25.395" v="203"/>
          <ac:spMkLst>
            <pc:docMk/>
            <pc:sldMk cId="3976534871" sldId="386"/>
            <ac:spMk id="38" creationId="{2C31BF46-D929-45F6-7FEC-340119A979E9}"/>
          </ac:spMkLst>
        </pc:spChg>
        <pc:spChg chg="mod">
          <ac:chgData name="Robitaille, Clément" userId="0638239c-6632-4a21-9590-919d409728d8" providerId="ADAL" clId="{A6B4105A-1007-45F7-A450-EA4B0AC110BD}" dt="2024-08-21T16:42:56.349" v="241"/>
          <ac:spMkLst>
            <pc:docMk/>
            <pc:sldMk cId="3976534871" sldId="386"/>
            <ac:spMk id="41" creationId="{166AE81D-90D8-E1AB-744A-F3A0DF809F23}"/>
          </ac:spMkLst>
        </pc:spChg>
        <pc:spChg chg="mod">
          <ac:chgData name="Robitaille, Clément" userId="0638239c-6632-4a21-9590-919d409728d8" providerId="ADAL" clId="{A6B4105A-1007-45F7-A450-EA4B0AC110BD}" dt="2024-08-21T16:42:56.349" v="241"/>
          <ac:spMkLst>
            <pc:docMk/>
            <pc:sldMk cId="3976534871" sldId="386"/>
            <ac:spMk id="44" creationId="{9D4BE9AB-0C95-18F9-B362-B01300984FF9}"/>
          </ac:spMkLst>
        </pc:spChg>
        <pc:spChg chg="mod">
          <ac:chgData name="Robitaille, Clément" userId="0638239c-6632-4a21-9590-919d409728d8" providerId="ADAL" clId="{A6B4105A-1007-45F7-A450-EA4B0AC110BD}" dt="2024-08-21T16:42:56.349" v="241"/>
          <ac:spMkLst>
            <pc:docMk/>
            <pc:sldMk cId="3976534871" sldId="386"/>
            <ac:spMk id="45" creationId="{F29F71E2-BCAC-5F84-09A3-A9610AB67CB4}"/>
          </ac:spMkLst>
        </pc:spChg>
        <pc:spChg chg="mod">
          <ac:chgData name="Robitaille, Clément" userId="0638239c-6632-4a21-9590-919d409728d8" providerId="ADAL" clId="{A6B4105A-1007-45F7-A450-EA4B0AC110BD}" dt="2024-08-21T16:42:56.349" v="241"/>
          <ac:spMkLst>
            <pc:docMk/>
            <pc:sldMk cId="3976534871" sldId="386"/>
            <ac:spMk id="46" creationId="{5D34A8D1-FDE9-E47B-B4CD-8672A4ED8330}"/>
          </ac:spMkLst>
        </pc:spChg>
        <pc:spChg chg="mod">
          <ac:chgData name="Robitaille, Clément" userId="0638239c-6632-4a21-9590-919d409728d8" providerId="ADAL" clId="{A6B4105A-1007-45F7-A450-EA4B0AC110BD}" dt="2024-08-21T16:43:20.162" v="244"/>
          <ac:spMkLst>
            <pc:docMk/>
            <pc:sldMk cId="3976534871" sldId="386"/>
            <ac:spMk id="50" creationId="{E3D187A1-CE8C-A059-DE02-2D43E4F9E371}"/>
          </ac:spMkLst>
        </pc:spChg>
        <pc:spChg chg="mod">
          <ac:chgData name="Robitaille, Clément" userId="0638239c-6632-4a21-9590-919d409728d8" providerId="ADAL" clId="{A6B4105A-1007-45F7-A450-EA4B0AC110BD}" dt="2024-08-21T16:43:20.162" v="244"/>
          <ac:spMkLst>
            <pc:docMk/>
            <pc:sldMk cId="3976534871" sldId="386"/>
            <ac:spMk id="51" creationId="{EA72E464-EC21-1E2A-D544-3C51A9D665E3}"/>
          </ac:spMkLst>
        </pc:spChg>
        <pc:spChg chg="mod">
          <ac:chgData name="Robitaille, Clément" userId="0638239c-6632-4a21-9590-919d409728d8" providerId="ADAL" clId="{A6B4105A-1007-45F7-A450-EA4B0AC110BD}" dt="2024-08-21T16:43:20.162" v="244"/>
          <ac:spMkLst>
            <pc:docMk/>
            <pc:sldMk cId="3976534871" sldId="386"/>
            <ac:spMk id="53" creationId="{B9496555-6462-AF54-31B2-CC0AC4F3D118}"/>
          </ac:spMkLst>
        </pc:spChg>
        <pc:spChg chg="mod">
          <ac:chgData name="Robitaille, Clément" userId="0638239c-6632-4a21-9590-919d409728d8" providerId="ADAL" clId="{A6B4105A-1007-45F7-A450-EA4B0AC110BD}" dt="2024-08-21T16:43:20.162" v="244"/>
          <ac:spMkLst>
            <pc:docMk/>
            <pc:sldMk cId="3976534871" sldId="386"/>
            <ac:spMk id="54" creationId="{A44DE723-EFFF-9FFE-5792-17B4500D1D7E}"/>
          </ac:spMkLst>
        </pc:spChg>
        <pc:spChg chg="mod">
          <ac:chgData name="Robitaille, Clément" userId="0638239c-6632-4a21-9590-919d409728d8" providerId="ADAL" clId="{A6B4105A-1007-45F7-A450-EA4B0AC110BD}" dt="2024-08-21T16:43:20.162" v="244"/>
          <ac:spMkLst>
            <pc:docMk/>
            <pc:sldMk cId="3976534871" sldId="386"/>
            <ac:spMk id="55" creationId="{093FB16E-E331-D817-1AC1-930C4971E642}"/>
          </ac:spMkLst>
        </pc:spChg>
        <pc:spChg chg="mod">
          <ac:chgData name="Robitaille, Clément" userId="0638239c-6632-4a21-9590-919d409728d8" providerId="ADAL" clId="{A6B4105A-1007-45F7-A450-EA4B0AC110BD}" dt="2024-08-21T16:43:34.961" v="246"/>
          <ac:spMkLst>
            <pc:docMk/>
            <pc:sldMk cId="3976534871" sldId="386"/>
            <ac:spMk id="59" creationId="{23C8F431-3A81-95F4-58F3-8788F88087F2}"/>
          </ac:spMkLst>
        </pc:spChg>
        <pc:spChg chg="mod">
          <ac:chgData name="Robitaille, Clément" userId="0638239c-6632-4a21-9590-919d409728d8" providerId="ADAL" clId="{A6B4105A-1007-45F7-A450-EA4B0AC110BD}" dt="2024-08-21T16:43:34.961" v="246"/>
          <ac:spMkLst>
            <pc:docMk/>
            <pc:sldMk cId="3976534871" sldId="386"/>
            <ac:spMk id="60" creationId="{B3893775-CE09-DB1D-BB5E-4CC959770E38}"/>
          </ac:spMkLst>
        </pc:spChg>
        <pc:spChg chg="mod">
          <ac:chgData name="Robitaille, Clément" userId="0638239c-6632-4a21-9590-919d409728d8" providerId="ADAL" clId="{A6B4105A-1007-45F7-A450-EA4B0AC110BD}" dt="2024-08-21T16:43:34.961" v="246"/>
          <ac:spMkLst>
            <pc:docMk/>
            <pc:sldMk cId="3976534871" sldId="386"/>
            <ac:spMk id="61" creationId="{BD8FD3BA-6B42-E82F-9EFE-212A7CCF6D91}"/>
          </ac:spMkLst>
        </pc:spChg>
        <pc:grpChg chg="add mod">
          <ac:chgData name="Robitaille, Clément" userId="0638239c-6632-4a21-9590-919d409728d8" providerId="ADAL" clId="{A6B4105A-1007-45F7-A450-EA4B0AC110BD}" dt="2024-08-21T16:35:52.975" v="200" actId="1076"/>
          <ac:grpSpMkLst>
            <pc:docMk/>
            <pc:sldMk cId="3976534871" sldId="386"/>
            <ac:grpSpMk id="6" creationId="{3710CFC9-C7D3-E83B-09E7-270DBFF59E69}"/>
          </ac:grpSpMkLst>
        </pc:grpChg>
        <pc:grpChg chg="add del mod">
          <ac:chgData name="Robitaille, Clément" userId="0638239c-6632-4a21-9590-919d409728d8" providerId="ADAL" clId="{A6B4105A-1007-45F7-A450-EA4B0AC110BD}" dt="2024-08-21T16:42:43.765" v="239" actId="478"/>
          <ac:grpSpMkLst>
            <pc:docMk/>
            <pc:sldMk cId="3976534871" sldId="386"/>
            <ac:grpSpMk id="19" creationId="{87803098-52DA-BD1A-BCA7-0BB7EF0D6071}"/>
          </ac:grpSpMkLst>
        </pc:grpChg>
        <pc:grpChg chg="mod">
          <ac:chgData name="Robitaille, Clément" userId="0638239c-6632-4a21-9590-919d409728d8" providerId="ADAL" clId="{A6B4105A-1007-45F7-A450-EA4B0AC110BD}" dt="2024-08-21T16:36:10.185" v="201"/>
          <ac:grpSpMkLst>
            <pc:docMk/>
            <pc:sldMk cId="3976534871" sldId="386"/>
            <ac:grpSpMk id="20" creationId="{C6E1BD5C-2FB2-BBE0-FBE9-769D6A0FD1C3}"/>
          </ac:grpSpMkLst>
        </pc:grpChg>
        <pc:grpChg chg="mod">
          <ac:chgData name="Robitaille, Clément" userId="0638239c-6632-4a21-9590-919d409728d8" providerId="ADAL" clId="{A6B4105A-1007-45F7-A450-EA4B0AC110BD}" dt="2024-08-21T16:36:10.185" v="201"/>
          <ac:grpSpMkLst>
            <pc:docMk/>
            <pc:sldMk cId="3976534871" sldId="386"/>
            <ac:grpSpMk id="26" creationId="{D1B03BFA-E21C-854B-E1F5-61C27BFA8C55}"/>
          </ac:grpSpMkLst>
        </pc:grpChg>
        <pc:grpChg chg="add del mod">
          <ac:chgData name="Robitaille, Clément" userId="0638239c-6632-4a21-9590-919d409728d8" providerId="ADAL" clId="{A6B4105A-1007-45F7-A450-EA4B0AC110BD}" dt="2024-08-21T16:42:45.650" v="240" actId="478"/>
          <ac:grpSpMkLst>
            <pc:docMk/>
            <pc:sldMk cId="3976534871" sldId="386"/>
            <ac:grpSpMk id="35" creationId="{3D02D76B-B412-A038-A496-E1181ABC38AD}"/>
          </ac:grpSpMkLst>
        </pc:grpChg>
        <pc:grpChg chg="add mod ord">
          <ac:chgData name="Robitaille, Clément" userId="0638239c-6632-4a21-9590-919d409728d8" providerId="ADAL" clId="{A6B4105A-1007-45F7-A450-EA4B0AC110BD}" dt="2024-08-21T16:44:03.221" v="249" actId="166"/>
          <ac:grpSpMkLst>
            <pc:docMk/>
            <pc:sldMk cId="3976534871" sldId="386"/>
            <ac:grpSpMk id="40" creationId="{5B8B819B-EBE9-F293-5A07-5D0CE69CBFD2}"/>
          </ac:grpSpMkLst>
        </pc:grpChg>
        <pc:grpChg chg="mod">
          <ac:chgData name="Robitaille, Clément" userId="0638239c-6632-4a21-9590-919d409728d8" providerId="ADAL" clId="{A6B4105A-1007-45F7-A450-EA4B0AC110BD}" dt="2024-08-21T16:42:56.349" v="241"/>
          <ac:grpSpMkLst>
            <pc:docMk/>
            <pc:sldMk cId="3976534871" sldId="386"/>
            <ac:grpSpMk id="42" creationId="{D039C7B1-931C-FB0B-5E43-1B85380991C3}"/>
          </ac:grpSpMkLst>
        </pc:grpChg>
        <pc:grpChg chg="add mod">
          <ac:chgData name="Robitaille, Clément" userId="0638239c-6632-4a21-9590-919d409728d8" providerId="ADAL" clId="{A6B4105A-1007-45F7-A450-EA4B0AC110BD}" dt="2024-08-21T16:43:25.132" v="245" actId="1076"/>
          <ac:grpSpMkLst>
            <pc:docMk/>
            <pc:sldMk cId="3976534871" sldId="386"/>
            <ac:grpSpMk id="47" creationId="{EF91D900-C121-A820-FA84-339BB3F5C806}"/>
          </ac:grpSpMkLst>
        </pc:grpChg>
        <pc:grpChg chg="mod">
          <ac:chgData name="Robitaille, Clément" userId="0638239c-6632-4a21-9590-919d409728d8" providerId="ADAL" clId="{A6B4105A-1007-45F7-A450-EA4B0AC110BD}" dt="2024-08-21T16:43:20.162" v="244"/>
          <ac:grpSpMkLst>
            <pc:docMk/>
            <pc:sldMk cId="3976534871" sldId="386"/>
            <ac:grpSpMk id="48" creationId="{FC4D4620-0C57-1AB7-7866-C2648813B186}"/>
          </ac:grpSpMkLst>
        </pc:grpChg>
        <pc:grpChg chg="mod">
          <ac:chgData name="Robitaille, Clément" userId="0638239c-6632-4a21-9590-919d409728d8" providerId="ADAL" clId="{A6B4105A-1007-45F7-A450-EA4B0AC110BD}" dt="2024-08-21T16:43:20.162" v="244"/>
          <ac:grpSpMkLst>
            <pc:docMk/>
            <pc:sldMk cId="3976534871" sldId="386"/>
            <ac:grpSpMk id="52" creationId="{EEDC4DAD-F1AC-FA87-AEE2-870CFE3418E0}"/>
          </ac:grpSpMkLst>
        </pc:grpChg>
        <pc:grpChg chg="add mod">
          <ac:chgData name="Robitaille, Clément" userId="0638239c-6632-4a21-9590-919d409728d8" providerId="ADAL" clId="{A6B4105A-1007-45F7-A450-EA4B0AC110BD}" dt="2024-08-21T16:43:41.857" v="247" actId="1076"/>
          <ac:grpSpMkLst>
            <pc:docMk/>
            <pc:sldMk cId="3976534871" sldId="386"/>
            <ac:grpSpMk id="58" creationId="{29299444-A9FB-AFCD-9917-DBA741F37E5B}"/>
          </ac:grpSpMkLst>
        </pc:grpChg>
        <pc:graphicFrameChg chg="mod">
          <ac:chgData name="Robitaille, Clément" userId="0638239c-6632-4a21-9590-919d409728d8" providerId="ADAL" clId="{A6B4105A-1007-45F7-A450-EA4B0AC110BD}" dt="2024-08-21T16:42:56.349" v="241"/>
          <ac:graphicFrameMkLst>
            <pc:docMk/>
            <pc:sldMk cId="3976534871" sldId="386"/>
            <ac:graphicFrameMk id="43" creationId="{3F3FEA14-34FD-4548-5110-2415B48D8B79}"/>
          </ac:graphicFrameMkLst>
        </pc:graphicFrameChg>
        <pc:picChg chg="mod">
          <ac:chgData name="Robitaille, Clément" userId="0638239c-6632-4a21-9590-919d409728d8" providerId="ADAL" clId="{A6B4105A-1007-45F7-A450-EA4B0AC110BD}" dt="2024-08-21T16:35:49.948" v="199"/>
          <ac:picMkLst>
            <pc:docMk/>
            <pc:sldMk cId="3976534871" sldId="386"/>
            <ac:picMk id="11" creationId="{54677DCE-C5FD-03CD-B7BC-D659195E2A65}"/>
          </ac:picMkLst>
        </pc:picChg>
        <pc:picChg chg="mod">
          <ac:chgData name="Robitaille, Clément" userId="0638239c-6632-4a21-9590-919d409728d8" providerId="ADAL" clId="{A6B4105A-1007-45F7-A450-EA4B0AC110BD}" dt="2024-08-21T16:36:10.185" v="201"/>
          <ac:picMkLst>
            <pc:docMk/>
            <pc:sldMk cId="3976534871" sldId="386"/>
            <ac:picMk id="22" creationId="{0076B934-96FB-4D2D-903D-9F1B5B7A5FE3}"/>
          </ac:picMkLst>
        </pc:picChg>
        <pc:picChg chg="mod">
          <ac:chgData name="Robitaille, Clément" userId="0638239c-6632-4a21-9590-919d409728d8" providerId="ADAL" clId="{A6B4105A-1007-45F7-A450-EA4B0AC110BD}" dt="2024-08-21T16:36:25.395" v="203"/>
          <ac:picMkLst>
            <pc:docMk/>
            <pc:sldMk cId="3976534871" sldId="386"/>
            <ac:picMk id="39" creationId="{D6FC289D-7482-ACF5-A12F-7781709BE5B7}"/>
          </ac:picMkLst>
        </pc:picChg>
        <pc:picChg chg="mod">
          <ac:chgData name="Robitaille, Clément" userId="0638239c-6632-4a21-9590-919d409728d8" providerId="ADAL" clId="{A6B4105A-1007-45F7-A450-EA4B0AC110BD}" dt="2024-08-21T16:43:20.162" v="244"/>
          <ac:picMkLst>
            <pc:docMk/>
            <pc:sldMk cId="3976534871" sldId="386"/>
            <ac:picMk id="49" creationId="{32921951-DA28-4EC2-80AC-215579872002}"/>
          </ac:picMkLst>
        </pc:picChg>
        <pc:picChg chg="mod">
          <ac:chgData name="Robitaille, Clément" userId="0638239c-6632-4a21-9590-919d409728d8" providerId="ADAL" clId="{A6B4105A-1007-45F7-A450-EA4B0AC110BD}" dt="2024-08-21T16:43:34.961" v="246"/>
          <ac:picMkLst>
            <pc:docMk/>
            <pc:sldMk cId="3976534871" sldId="386"/>
            <ac:picMk id="62" creationId="{636CDFBE-CC74-A916-AC2C-CF486A3C3D6A}"/>
          </ac:picMkLst>
        </pc:picChg>
        <pc:cxnChg chg="mod">
          <ac:chgData name="Robitaille, Clément" userId="0638239c-6632-4a21-9590-919d409728d8" providerId="ADAL" clId="{A6B4105A-1007-45F7-A450-EA4B0AC110BD}" dt="2024-08-21T16:36:10.185" v="201"/>
          <ac:cxnSpMkLst>
            <pc:docMk/>
            <pc:sldMk cId="3976534871" sldId="386"/>
            <ac:cxnSpMk id="33" creationId="{17948A09-882E-78CF-B9EC-450D39F8286B}"/>
          </ac:cxnSpMkLst>
        </pc:cxnChg>
        <pc:cxnChg chg="mod">
          <ac:chgData name="Robitaille, Clément" userId="0638239c-6632-4a21-9590-919d409728d8" providerId="ADAL" clId="{A6B4105A-1007-45F7-A450-EA4B0AC110BD}" dt="2024-08-21T16:36:10.185" v="201"/>
          <ac:cxnSpMkLst>
            <pc:docMk/>
            <pc:sldMk cId="3976534871" sldId="386"/>
            <ac:cxnSpMk id="34" creationId="{9F64F71F-4C5D-CCB6-0780-EAD7234001F6}"/>
          </ac:cxnSpMkLst>
        </pc:cxnChg>
        <pc:cxnChg chg="mod">
          <ac:chgData name="Robitaille, Clément" userId="0638239c-6632-4a21-9590-919d409728d8" providerId="ADAL" clId="{A6B4105A-1007-45F7-A450-EA4B0AC110BD}" dt="2024-08-21T16:43:20.162" v="244"/>
          <ac:cxnSpMkLst>
            <pc:docMk/>
            <pc:sldMk cId="3976534871" sldId="386"/>
            <ac:cxnSpMk id="56" creationId="{B05DFD90-CF3B-A6B3-DF43-A71D39E90613}"/>
          </ac:cxnSpMkLst>
        </pc:cxnChg>
        <pc:cxnChg chg="mod">
          <ac:chgData name="Robitaille, Clément" userId="0638239c-6632-4a21-9590-919d409728d8" providerId="ADAL" clId="{A6B4105A-1007-45F7-A450-EA4B0AC110BD}" dt="2024-08-21T16:43:20.162" v="244"/>
          <ac:cxnSpMkLst>
            <pc:docMk/>
            <pc:sldMk cId="3976534871" sldId="386"/>
            <ac:cxnSpMk id="57" creationId="{BDEBB2DF-014E-9509-B89B-98A39BD052DB}"/>
          </ac:cxnSpMkLst>
        </pc:cxnChg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1907053237" sldId="389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4015204815" sldId="391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4171184561" sldId="392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3536884516" sldId="393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3824677718" sldId="394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1880174546" sldId="395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4225571091" sldId="396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532833377" sldId="397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571330016" sldId="398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728535795" sldId="400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3058812857" sldId="401"/>
        </pc:sldMkLst>
      </pc:sldChg>
      <pc:sldChg chg="modSp mod modCm">
        <pc:chgData name="Robitaille, Clément" userId="0638239c-6632-4a21-9590-919d409728d8" providerId="ADAL" clId="{A6B4105A-1007-45F7-A450-EA4B0AC110BD}" dt="2024-08-21T18:48:15.138" v="322" actId="20577"/>
        <pc:sldMkLst>
          <pc:docMk/>
          <pc:sldMk cId="1827927619" sldId="402"/>
        </pc:sldMkLst>
        <pc:spChg chg="mod">
          <ac:chgData name="Robitaille, Clément" userId="0638239c-6632-4a21-9590-919d409728d8" providerId="ADAL" clId="{A6B4105A-1007-45F7-A450-EA4B0AC110BD}" dt="2024-08-21T18:48:15.138" v="322" actId="20577"/>
          <ac:spMkLst>
            <pc:docMk/>
            <pc:sldMk cId="1827927619" sldId="402"/>
            <ac:spMk id="4" creationId="{8214BA7B-6408-4FD8-47F5-8E646186AEBE}"/>
          </ac:spMkLst>
        </pc:spChg>
        <pc:spChg chg="mod">
          <ac:chgData name="Robitaille, Clément" userId="0638239c-6632-4a21-9590-919d409728d8" providerId="ADAL" clId="{A6B4105A-1007-45F7-A450-EA4B0AC110BD}" dt="2024-08-21T18:47:40.270" v="301" actId="1076"/>
          <ac:spMkLst>
            <pc:docMk/>
            <pc:sldMk cId="1827927619" sldId="402"/>
            <ac:spMk id="5" creationId="{5340CC42-F740-8C0F-642C-9ECD4F9C55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itaille, Clément" userId="0638239c-6632-4a21-9590-919d409728d8" providerId="ADAL" clId="{A6B4105A-1007-45F7-A450-EA4B0AC110BD}" dt="2024-08-21T18:48:15.138" v="322" actId="20577"/>
              <pc2:cmMkLst xmlns:pc2="http://schemas.microsoft.com/office/powerpoint/2019/9/main/command">
                <pc:docMk/>
                <pc:sldMk cId="1827927619" sldId="402"/>
                <pc2:cmMk id="{50162E1E-3029-4E3E-B72C-CF97BEA95DB3}"/>
              </pc2:cmMkLst>
            </pc226:cmChg>
          </p:ext>
        </pc:extLst>
      </pc:sldChg>
      <pc:sldChg chg="modSp mod modCm">
        <pc:chgData name="Robitaille, Clément" userId="0638239c-6632-4a21-9590-919d409728d8" providerId="ADAL" clId="{A6B4105A-1007-45F7-A450-EA4B0AC110BD}" dt="2024-08-21T19:27:41.051" v="364" actId="6549"/>
        <pc:sldMkLst>
          <pc:docMk/>
          <pc:sldMk cId="947064937" sldId="403"/>
        </pc:sldMkLst>
        <pc:spChg chg="mod">
          <ac:chgData name="Robitaille, Clément" userId="0638239c-6632-4a21-9590-919d409728d8" providerId="ADAL" clId="{A6B4105A-1007-45F7-A450-EA4B0AC110BD}" dt="2024-08-21T19:27:41.051" v="364" actId="6549"/>
          <ac:spMkLst>
            <pc:docMk/>
            <pc:sldMk cId="947064937" sldId="403"/>
            <ac:spMk id="3" creationId="{020CD6BA-4CCB-1BD8-B3BE-B7661F8B99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itaille, Clément" userId="0638239c-6632-4a21-9590-919d409728d8" providerId="ADAL" clId="{A6B4105A-1007-45F7-A450-EA4B0AC110BD}" dt="2024-08-21T19:27:41.051" v="364" actId="6549"/>
              <pc2:cmMkLst xmlns:pc2="http://schemas.microsoft.com/office/powerpoint/2019/9/main/command">
                <pc:docMk/>
                <pc:sldMk cId="947064937" sldId="403"/>
                <pc2:cmMk id="{89582AA6-6E5B-46EA-9A38-854C5ADAEF9E}"/>
              </pc2:cmMkLst>
            </pc226:cmChg>
          </p:ext>
        </pc:extLst>
      </pc:sldChg>
      <pc:sldChg chg="modSp modAnim">
        <pc:chgData name="Robitaille, Clément" userId="0638239c-6632-4a21-9590-919d409728d8" providerId="ADAL" clId="{A6B4105A-1007-45F7-A450-EA4B0AC110BD}" dt="2024-08-21T18:58:49.485" v="363" actId="113"/>
        <pc:sldMkLst>
          <pc:docMk/>
          <pc:sldMk cId="1744150520" sldId="405"/>
        </pc:sldMkLst>
        <pc:spChg chg="mod">
          <ac:chgData name="Robitaille, Clément" userId="0638239c-6632-4a21-9590-919d409728d8" providerId="ADAL" clId="{A6B4105A-1007-45F7-A450-EA4B0AC110BD}" dt="2024-08-21T18:58:49.485" v="363" actId="113"/>
          <ac:spMkLst>
            <pc:docMk/>
            <pc:sldMk cId="1744150520" sldId="405"/>
            <ac:spMk id="3" creationId="{49811421-4C99-D458-3A31-ECDC941A41FB}"/>
          </ac:spMkLst>
        </pc:spChg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1604466476" sldId="406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1314988249" sldId="407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556296402" sldId="410"/>
        </pc:sldMkLst>
      </pc:sldChg>
      <pc:sldChg chg="mod modShow">
        <pc:chgData name="Robitaille, Clément" userId="0638239c-6632-4a21-9590-919d409728d8" providerId="ADAL" clId="{A6B4105A-1007-45F7-A450-EA4B0AC110BD}" dt="2024-08-21T16:54:44.829" v="278" actId="729"/>
        <pc:sldMkLst>
          <pc:docMk/>
          <pc:sldMk cId="3087400627" sldId="411"/>
        </pc:sldMkLst>
      </pc:sldChg>
      <pc:sldChg chg="delCm">
        <pc:chgData name="Robitaille, Clément" userId="0638239c-6632-4a21-9590-919d409728d8" providerId="ADAL" clId="{A6B4105A-1007-45F7-A450-EA4B0AC110BD}" dt="2024-08-21T19:28:58.988" v="365"/>
        <pc:sldMkLst>
          <pc:docMk/>
          <pc:sldMk cId="3288507095" sldId="4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A6B4105A-1007-45F7-A450-EA4B0AC110BD}" dt="2024-08-21T19:28:58.988" v="365"/>
              <pc2:cmMkLst xmlns:pc2="http://schemas.microsoft.com/office/powerpoint/2019/9/main/command">
                <pc:docMk/>
                <pc:sldMk cId="3288507095" sldId="412"/>
                <pc2:cmMk id="{3FFF5BB1-4801-4131-BD68-CE75AA7B1A90}"/>
              </pc2:cmMkLst>
            </pc226:cmChg>
          </p:ext>
        </pc:extLst>
      </pc:sldChg>
      <pc:sldChg chg="addSp delSp modSp mod modAnim">
        <pc:chgData name="Robitaille, Clément" userId="0638239c-6632-4a21-9590-919d409728d8" providerId="ADAL" clId="{A6B4105A-1007-45F7-A450-EA4B0AC110BD}" dt="2024-08-21T15:26:30.751" v="116"/>
        <pc:sldMkLst>
          <pc:docMk/>
          <pc:sldMk cId="2689529663" sldId="413"/>
        </pc:sldMkLst>
        <pc:spChg chg="add mod">
          <ac:chgData name="Robitaille, Clément" userId="0638239c-6632-4a21-9590-919d409728d8" providerId="ADAL" clId="{A6B4105A-1007-45F7-A450-EA4B0AC110BD}" dt="2024-08-21T14:41:42.744" v="0"/>
          <ac:spMkLst>
            <pc:docMk/>
            <pc:sldMk cId="2689529663" sldId="413"/>
            <ac:spMk id="3" creationId="{D4CD1AF4-8303-B9DC-0476-41A3931D9452}"/>
          </ac:spMkLst>
        </pc:spChg>
        <pc:spChg chg="add mod">
          <ac:chgData name="Robitaille, Clément" userId="0638239c-6632-4a21-9590-919d409728d8" providerId="ADAL" clId="{A6B4105A-1007-45F7-A450-EA4B0AC110BD}" dt="2024-08-21T14:42:15.876" v="3" actId="1076"/>
          <ac:spMkLst>
            <pc:docMk/>
            <pc:sldMk cId="2689529663" sldId="413"/>
            <ac:spMk id="4" creationId="{4258EC62-1993-B18C-DE69-920BC05C41E8}"/>
          </ac:spMkLst>
        </pc:spChg>
        <pc:spChg chg="mod">
          <ac:chgData name="Robitaille, Clément" userId="0638239c-6632-4a21-9590-919d409728d8" providerId="ADAL" clId="{A6B4105A-1007-45F7-A450-EA4B0AC110BD}" dt="2024-08-21T14:43:09.889" v="8" actId="27803"/>
          <ac:spMkLst>
            <pc:docMk/>
            <pc:sldMk cId="2689529663" sldId="413"/>
            <ac:spMk id="6" creationId="{4B43DFE2-D713-810A-F4BD-FC9132CE206E}"/>
          </ac:spMkLst>
        </pc:spChg>
        <pc:spChg chg="add del mod">
          <ac:chgData name="Robitaille, Clément" userId="0638239c-6632-4a21-9590-919d409728d8" providerId="ADAL" clId="{A6B4105A-1007-45F7-A450-EA4B0AC110BD}" dt="2024-08-21T14:44:48.322" v="17" actId="478"/>
          <ac:spMkLst>
            <pc:docMk/>
            <pc:sldMk cId="2689529663" sldId="413"/>
            <ac:spMk id="8" creationId="{492F9BA1-4ABC-2232-70CF-95B1CEDD97A7}"/>
          </ac:spMkLst>
        </pc:spChg>
        <pc:spChg chg="add del mod">
          <ac:chgData name="Robitaille, Clément" userId="0638239c-6632-4a21-9590-919d409728d8" providerId="ADAL" clId="{A6B4105A-1007-45F7-A450-EA4B0AC110BD}" dt="2024-08-21T14:45:25.550" v="22"/>
          <ac:spMkLst>
            <pc:docMk/>
            <pc:sldMk cId="2689529663" sldId="413"/>
            <ac:spMk id="9" creationId="{36CDB808-AEF9-8BFD-9AE9-9D69A0EF6A9C}"/>
          </ac:spMkLst>
        </pc:spChg>
        <pc:spChg chg="add del mod">
          <ac:chgData name="Robitaille, Clément" userId="0638239c-6632-4a21-9590-919d409728d8" providerId="ADAL" clId="{A6B4105A-1007-45F7-A450-EA4B0AC110BD}" dt="2024-08-21T14:46:36.385" v="31"/>
          <ac:spMkLst>
            <pc:docMk/>
            <pc:sldMk cId="2689529663" sldId="413"/>
            <ac:spMk id="12" creationId="{A2B72B0A-CF3E-A577-02E2-5B7975B6E9DC}"/>
          </ac:spMkLst>
        </pc:spChg>
        <pc:spChg chg="add del mod">
          <ac:chgData name="Robitaille, Clément" userId="0638239c-6632-4a21-9590-919d409728d8" providerId="ADAL" clId="{A6B4105A-1007-45F7-A450-EA4B0AC110BD}" dt="2024-08-21T14:46:36.385" v="31"/>
          <ac:spMkLst>
            <pc:docMk/>
            <pc:sldMk cId="2689529663" sldId="413"/>
            <ac:spMk id="13" creationId="{6AC5785D-11B6-4882-7100-A86E7403570B}"/>
          </ac:spMkLst>
        </pc:spChg>
        <pc:spChg chg="add del mod">
          <ac:chgData name="Robitaille, Clément" userId="0638239c-6632-4a21-9590-919d409728d8" providerId="ADAL" clId="{A6B4105A-1007-45F7-A450-EA4B0AC110BD}" dt="2024-08-21T14:46:36.385" v="31"/>
          <ac:spMkLst>
            <pc:docMk/>
            <pc:sldMk cId="2689529663" sldId="413"/>
            <ac:spMk id="14" creationId="{141D53DA-0FE4-36FA-8F86-907343D11FB8}"/>
          </ac:spMkLst>
        </pc:spChg>
        <pc:spChg chg="del mod">
          <ac:chgData name="Robitaille, Clément" userId="0638239c-6632-4a21-9590-919d409728d8" providerId="ADAL" clId="{A6B4105A-1007-45F7-A450-EA4B0AC110BD}" dt="2024-08-21T14:47:40.766" v="37" actId="478"/>
          <ac:spMkLst>
            <pc:docMk/>
            <pc:sldMk cId="2689529663" sldId="413"/>
            <ac:spMk id="15" creationId="{8B6CFC09-6AA0-617D-01F6-1A0F9F02BE09}"/>
          </ac:spMkLst>
        </pc:spChg>
        <pc:spChg chg="add del mod">
          <ac:chgData name="Robitaille, Clément" userId="0638239c-6632-4a21-9590-919d409728d8" providerId="ADAL" clId="{A6B4105A-1007-45F7-A450-EA4B0AC110BD}" dt="2024-08-21T14:48:40.688" v="47"/>
          <ac:spMkLst>
            <pc:docMk/>
            <pc:sldMk cId="2689529663" sldId="413"/>
            <ac:spMk id="16" creationId="{EDF23805-A29B-0BE6-68F2-736A5C309D60}"/>
          </ac:spMkLst>
        </pc:spChg>
        <pc:spChg chg="add del mod">
          <ac:chgData name="Robitaille, Clément" userId="0638239c-6632-4a21-9590-919d409728d8" providerId="ADAL" clId="{A6B4105A-1007-45F7-A450-EA4B0AC110BD}" dt="2024-08-21T14:48:40.688" v="47"/>
          <ac:spMkLst>
            <pc:docMk/>
            <pc:sldMk cId="2689529663" sldId="413"/>
            <ac:spMk id="17" creationId="{00349F2B-A9B5-0C4B-8E63-5484A4AD80EB}"/>
          </ac:spMkLst>
        </pc:spChg>
        <pc:spChg chg="del mod">
          <ac:chgData name="Robitaille, Clément" userId="0638239c-6632-4a21-9590-919d409728d8" providerId="ADAL" clId="{A6B4105A-1007-45F7-A450-EA4B0AC110BD}" dt="2024-08-21T14:49:06.618" v="48"/>
          <ac:spMkLst>
            <pc:docMk/>
            <pc:sldMk cId="2689529663" sldId="413"/>
            <ac:spMk id="18" creationId="{F525F76A-4759-20CE-8826-C6DB9C6103DC}"/>
          </ac:spMkLst>
        </pc:spChg>
        <pc:spChg chg="mod">
          <ac:chgData name="Robitaille, Clément" userId="0638239c-6632-4a21-9590-919d409728d8" providerId="ADAL" clId="{A6B4105A-1007-45F7-A450-EA4B0AC110BD}" dt="2024-08-21T15:24:44.981" v="112" actId="164"/>
          <ac:spMkLst>
            <pc:docMk/>
            <pc:sldMk cId="2689529663" sldId="413"/>
            <ac:spMk id="24" creationId="{B256B7D0-2984-E233-DDBD-F5BE5E2DF363}"/>
          </ac:spMkLst>
        </pc:spChg>
        <pc:spChg chg="mod">
          <ac:chgData name="Robitaille, Clément" userId="0638239c-6632-4a21-9590-919d409728d8" providerId="ADAL" clId="{A6B4105A-1007-45F7-A450-EA4B0AC110BD}" dt="2024-08-21T15:24:44.981" v="112" actId="164"/>
          <ac:spMkLst>
            <pc:docMk/>
            <pc:sldMk cId="2689529663" sldId="413"/>
            <ac:spMk id="25" creationId="{C810F2AC-919F-D8A1-A44D-636425017BF8}"/>
          </ac:spMkLst>
        </pc:spChg>
        <pc:spChg chg="mod">
          <ac:chgData name="Robitaille, Clément" userId="0638239c-6632-4a21-9590-919d409728d8" providerId="ADAL" clId="{A6B4105A-1007-45F7-A450-EA4B0AC110BD}" dt="2024-08-21T15:24:44.981" v="112" actId="164"/>
          <ac:spMkLst>
            <pc:docMk/>
            <pc:sldMk cId="2689529663" sldId="413"/>
            <ac:spMk id="43" creationId="{2A65A574-4E64-4BFB-D44D-7187985CCF7E}"/>
          </ac:spMkLst>
        </pc:spChg>
        <pc:spChg chg="mod">
          <ac:chgData name="Robitaille, Clément" userId="0638239c-6632-4a21-9590-919d409728d8" providerId="ADAL" clId="{A6B4105A-1007-45F7-A450-EA4B0AC110BD}" dt="2024-08-21T15:24:44.981" v="112" actId="164"/>
          <ac:spMkLst>
            <pc:docMk/>
            <pc:sldMk cId="2689529663" sldId="413"/>
            <ac:spMk id="44" creationId="{E8214981-5100-B45C-B50D-78DF43F92876}"/>
          </ac:spMkLst>
        </pc:spChg>
        <pc:spChg chg="mod">
          <ac:chgData name="Robitaille, Clément" userId="0638239c-6632-4a21-9590-919d409728d8" providerId="ADAL" clId="{A6B4105A-1007-45F7-A450-EA4B0AC110BD}" dt="2024-08-21T15:25:17.640" v="115" actId="164"/>
          <ac:spMkLst>
            <pc:docMk/>
            <pc:sldMk cId="2689529663" sldId="413"/>
            <ac:spMk id="45" creationId="{DA5868C9-E1CD-0E31-33DF-97E939EBD10F}"/>
          </ac:spMkLst>
        </pc:spChg>
        <pc:spChg chg="mod">
          <ac:chgData name="Robitaille, Clément" userId="0638239c-6632-4a21-9590-919d409728d8" providerId="ADAL" clId="{A6B4105A-1007-45F7-A450-EA4B0AC110BD}" dt="2024-08-21T15:25:17.640" v="115" actId="164"/>
          <ac:spMkLst>
            <pc:docMk/>
            <pc:sldMk cId="2689529663" sldId="413"/>
            <ac:spMk id="46" creationId="{90312B48-D563-C664-F688-ABC3D42278A1}"/>
          </ac:spMkLst>
        </pc:spChg>
        <pc:grpChg chg="add mod">
          <ac:chgData name="Robitaille, Clément" userId="0638239c-6632-4a21-9590-919d409728d8" providerId="ADAL" clId="{A6B4105A-1007-45F7-A450-EA4B0AC110BD}" dt="2024-08-21T15:24:51.165" v="113" actId="164"/>
          <ac:grpSpMkLst>
            <pc:docMk/>
            <pc:sldMk cId="2689529663" sldId="413"/>
            <ac:grpSpMk id="20" creationId="{92889378-E70D-5A60-AF02-1D31ABC95BFA}"/>
          </ac:grpSpMkLst>
        </pc:grpChg>
        <pc:grpChg chg="add mod">
          <ac:chgData name="Robitaille, Clément" userId="0638239c-6632-4a21-9590-919d409728d8" providerId="ADAL" clId="{A6B4105A-1007-45F7-A450-EA4B0AC110BD}" dt="2024-08-21T15:24:51.165" v="113" actId="164"/>
          <ac:grpSpMkLst>
            <pc:docMk/>
            <pc:sldMk cId="2689529663" sldId="413"/>
            <ac:grpSpMk id="21" creationId="{C44CCF20-5CAF-3F45-0447-BD23CDDB04AE}"/>
          </ac:grpSpMkLst>
        </pc:grpChg>
        <pc:grpChg chg="add mod">
          <ac:chgData name="Robitaille, Clément" userId="0638239c-6632-4a21-9590-919d409728d8" providerId="ADAL" clId="{A6B4105A-1007-45F7-A450-EA4B0AC110BD}" dt="2024-08-21T15:24:59.700" v="114" actId="164"/>
          <ac:grpSpMkLst>
            <pc:docMk/>
            <pc:sldMk cId="2689529663" sldId="413"/>
            <ac:grpSpMk id="22" creationId="{B989C933-A2D1-F729-A9C2-8ADD2ACF3750}"/>
          </ac:grpSpMkLst>
        </pc:grpChg>
        <pc:grpChg chg="add mod">
          <ac:chgData name="Robitaille, Clément" userId="0638239c-6632-4a21-9590-919d409728d8" providerId="ADAL" clId="{A6B4105A-1007-45F7-A450-EA4B0AC110BD}" dt="2024-08-21T15:25:17.640" v="115" actId="164"/>
          <ac:grpSpMkLst>
            <pc:docMk/>
            <pc:sldMk cId="2689529663" sldId="413"/>
            <ac:grpSpMk id="23" creationId="{42CFADDB-CCB8-BCFE-010C-A589D0D4ADB8}"/>
          </ac:grpSpMkLst>
        </pc:grpChg>
        <pc:grpChg chg="add mod">
          <ac:chgData name="Robitaille, Clément" userId="0638239c-6632-4a21-9590-919d409728d8" providerId="ADAL" clId="{A6B4105A-1007-45F7-A450-EA4B0AC110BD}" dt="2024-08-21T15:25:17.640" v="115" actId="164"/>
          <ac:grpSpMkLst>
            <pc:docMk/>
            <pc:sldMk cId="2689529663" sldId="413"/>
            <ac:grpSpMk id="26" creationId="{3C715B33-78DC-5FE6-C10F-578B7B63CB09}"/>
          </ac:grpSpMkLst>
        </pc:grpChg>
        <pc:graphicFrameChg chg="mod">
          <ac:chgData name="Robitaille, Clément" userId="0638239c-6632-4a21-9590-919d409728d8" providerId="ADAL" clId="{A6B4105A-1007-45F7-A450-EA4B0AC110BD}" dt="2024-08-21T15:24:59.700" v="114" actId="164"/>
          <ac:graphicFrameMkLst>
            <pc:docMk/>
            <pc:sldMk cId="2689529663" sldId="413"/>
            <ac:graphicFrameMk id="11" creationId="{B393AF00-9FD4-C12B-BC65-315989BE6AA1}"/>
          </ac:graphicFrameMkLst>
        </pc:graphicFrameChg>
        <pc:picChg chg="add del mod">
          <ac:chgData name="Robitaille, Clément" userId="0638239c-6632-4a21-9590-919d409728d8" providerId="ADAL" clId="{A6B4105A-1007-45F7-A450-EA4B0AC110BD}" dt="2024-08-21T14:49:06.618" v="48"/>
          <ac:picMkLst>
            <pc:docMk/>
            <pc:sldMk cId="2689529663" sldId="413"/>
            <ac:picMk id="5" creationId="{4B43DFE2-D713-810A-F4BD-FC9132CE206E}"/>
          </ac:picMkLst>
        </pc:picChg>
        <pc:picChg chg="add del mod">
          <ac:chgData name="Robitaille, Clément" userId="0638239c-6632-4a21-9590-919d409728d8" providerId="ADAL" clId="{A6B4105A-1007-45F7-A450-EA4B0AC110BD}" dt="2024-08-21T14:45:25.550" v="22"/>
          <ac:picMkLst>
            <pc:docMk/>
            <pc:sldMk cId="2689529663" sldId="413"/>
            <ac:picMk id="7" creationId="{960BB548-B4CA-EAC6-61DD-B122C172390D}"/>
          </ac:picMkLst>
        </pc:picChg>
        <pc:picChg chg="mod">
          <ac:chgData name="Robitaille, Clément" userId="0638239c-6632-4a21-9590-919d409728d8" providerId="ADAL" clId="{A6B4105A-1007-45F7-A450-EA4B0AC110BD}" dt="2024-08-21T14:49:28.397" v="58" actId="164"/>
          <ac:picMkLst>
            <pc:docMk/>
            <pc:sldMk cId="2689529663" sldId="413"/>
            <ac:picMk id="10" creationId="{023F15C6-EE9D-FBBE-C2E8-66BCE83512F1}"/>
          </ac:picMkLst>
        </pc:picChg>
        <pc:picChg chg="mod">
          <ac:chgData name="Robitaille, Clément" userId="0638239c-6632-4a21-9590-919d409728d8" providerId="ADAL" clId="{A6B4105A-1007-45F7-A450-EA4B0AC110BD}" dt="2024-08-21T14:49:28.397" v="58" actId="164"/>
          <ac:picMkLst>
            <pc:docMk/>
            <pc:sldMk cId="2689529663" sldId="413"/>
            <ac:picMk id="19" creationId="{617914FC-3591-612A-151B-E17F77920D9A}"/>
          </ac:picMkLst>
        </pc:picChg>
        <pc:cxnChg chg="mod">
          <ac:chgData name="Robitaille, Clément" userId="0638239c-6632-4a21-9590-919d409728d8" providerId="ADAL" clId="{A6B4105A-1007-45F7-A450-EA4B0AC110BD}" dt="2024-08-21T15:24:44.981" v="112" actId="164"/>
          <ac:cxnSpMkLst>
            <pc:docMk/>
            <pc:sldMk cId="2689529663" sldId="413"/>
            <ac:cxnSpMk id="42" creationId="{9724C786-9205-1C30-B48D-1F481FB76A26}"/>
          </ac:cxnSpMkLst>
        </pc:cxnChg>
      </pc:sldChg>
      <pc:sldMasterChg chg="modSldLayout">
        <pc:chgData name="Robitaille, Clément" userId="0638239c-6632-4a21-9590-919d409728d8" providerId="ADAL" clId="{A6B4105A-1007-45F7-A450-EA4B0AC110BD}" dt="2024-08-21T15:38:55.229" v="125"/>
        <pc:sldMasterMkLst>
          <pc:docMk/>
          <pc:sldMasterMk cId="2235510819" sldId="2147483670"/>
        </pc:sldMasterMkLst>
        <pc:sldLayoutChg chg="addSp modSp">
          <pc:chgData name="Robitaille, Clément" userId="0638239c-6632-4a21-9590-919d409728d8" providerId="ADAL" clId="{A6B4105A-1007-45F7-A450-EA4B0AC110BD}" dt="2024-08-21T15:38:55.229" v="125"/>
          <pc:sldLayoutMkLst>
            <pc:docMk/>
            <pc:sldMasterMk cId="2235510819" sldId="2147483670"/>
            <pc:sldLayoutMk cId="737397748" sldId="2147483676"/>
          </pc:sldLayoutMkLst>
          <pc:spChg chg="add mod">
            <ac:chgData name="Robitaille, Clément" userId="0638239c-6632-4a21-9590-919d409728d8" providerId="ADAL" clId="{A6B4105A-1007-45F7-A450-EA4B0AC110BD}" dt="2024-08-21T15:38:55.229" v="125"/>
            <ac:spMkLst>
              <pc:docMk/>
              <pc:sldMasterMk cId="2235510819" sldId="2147483670"/>
              <pc:sldLayoutMk cId="737397748" sldId="2147483676"/>
              <ac:spMk id="6" creationId="{EDF23805-A29B-0BE6-68F2-736A5C309D60}"/>
            </ac:spMkLst>
          </pc:spChg>
        </pc:sldLayoutChg>
      </pc:sldMasterChg>
    </pc:docChg>
  </pc:docChgLst>
  <pc:docChgLst>
    <pc:chgData name="Vachon, Carel" userId="5ad2b566-9b1f-4a81-be0b-382941c1e292" providerId="ADAL" clId="{C266DC5D-2EFC-4343-AE72-C8929CFED5FA}"/>
    <pc:docChg chg="">
      <pc:chgData name="Vachon, Carel" userId="5ad2b566-9b1f-4a81-be0b-382941c1e292" providerId="ADAL" clId="{C266DC5D-2EFC-4343-AE72-C8929CFED5FA}" dt="2024-08-21T18:26:27.285" v="11"/>
      <pc:docMkLst>
        <pc:docMk/>
      </pc:docMkLst>
      <pc:sldChg chg="addCm">
        <pc:chgData name="Vachon, Carel" userId="5ad2b566-9b1f-4a81-be0b-382941c1e292" providerId="ADAL" clId="{C266DC5D-2EFC-4343-AE72-C8929CFED5FA}" dt="2024-08-21T17:48:59.584" v="1"/>
        <pc:sldMkLst>
          <pc:docMk/>
          <pc:sldMk cId="4225037205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7:48:59.584" v="1"/>
              <pc2:cmMkLst xmlns:pc2="http://schemas.microsoft.com/office/powerpoint/2019/9/main/command">
                <pc:docMk/>
                <pc:sldMk cId="4225037205" sldId="301"/>
                <pc2:cmMk id="{775BF61F-156B-4019-B125-8BA478AE39E2}"/>
              </pc2:cmMkLst>
            </pc226:cmChg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7:48:09.270" v="0"/>
              <pc2:cmMkLst xmlns:pc2="http://schemas.microsoft.com/office/powerpoint/2019/9/main/command">
                <pc:docMk/>
                <pc:sldMk cId="4225037205" sldId="301"/>
                <pc2:cmMk id="{F713D05E-CEC7-41B7-802F-FA114BEBD730}"/>
              </pc2:cmMkLst>
            </pc226:cmChg>
          </p:ext>
        </pc:extLst>
      </pc:sldChg>
      <pc:sldChg chg="addCm">
        <pc:chgData name="Vachon, Carel" userId="5ad2b566-9b1f-4a81-be0b-382941c1e292" providerId="ADAL" clId="{C266DC5D-2EFC-4343-AE72-C8929CFED5FA}" dt="2024-08-21T18:03:07.711" v="6"/>
        <pc:sldMkLst>
          <pc:docMk/>
          <pc:sldMk cId="3818297227" sldId="3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8:03:07.711" v="6"/>
              <pc2:cmMkLst xmlns:pc2="http://schemas.microsoft.com/office/powerpoint/2019/9/main/command">
                <pc:docMk/>
                <pc:sldMk cId="3818297227" sldId="366"/>
                <pc2:cmMk id="{ABA71117-3891-4F17-9C25-D1A3255E0017}"/>
              </pc2:cmMkLst>
            </pc226:cmChg>
          </p:ext>
        </pc:extLst>
      </pc:sldChg>
      <pc:sldChg chg="addCm">
        <pc:chgData name="Vachon, Carel" userId="5ad2b566-9b1f-4a81-be0b-382941c1e292" providerId="ADAL" clId="{C266DC5D-2EFC-4343-AE72-C8929CFED5FA}" dt="2024-08-21T18:09:04.014" v="10"/>
        <pc:sldMkLst>
          <pc:docMk/>
          <pc:sldMk cId="3601189935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8:09:04.014" v="10"/>
              <pc2:cmMkLst xmlns:pc2="http://schemas.microsoft.com/office/powerpoint/2019/9/main/command">
                <pc:docMk/>
                <pc:sldMk cId="3601189935" sldId="380"/>
                <pc2:cmMk id="{3A2D0193-FD6D-4628-B8C6-77CFDDB7560B}"/>
              </pc2:cmMkLst>
            </pc226:cmChg>
          </p:ext>
        </pc:extLst>
      </pc:sldChg>
      <pc:sldChg chg="addCm">
        <pc:chgData name="Vachon, Carel" userId="5ad2b566-9b1f-4a81-be0b-382941c1e292" providerId="ADAL" clId="{C266DC5D-2EFC-4343-AE72-C8929CFED5FA}" dt="2024-08-21T18:04:42.501" v="7"/>
        <pc:sldMkLst>
          <pc:docMk/>
          <pc:sldMk cId="3976534871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8:04:42.501" v="7"/>
              <pc2:cmMkLst xmlns:pc2="http://schemas.microsoft.com/office/powerpoint/2019/9/main/command">
                <pc:docMk/>
                <pc:sldMk cId="3976534871" sldId="386"/>
                <pc2:cmMk id="{AB9A93AF-5502-4426-9B87-62DE0226CE94}"/>
              </pc2:cmMkLst>
            </pc226:cmChg>
          </p:ext>
        </pc:extLst>
      </pc:sldChg>
      <pc:sldChg chg="addCm modCm">
        <pc:chgData name="Vachon, Carel" userId="5ad2b566-9b1f-4a81-be0b-382941c1e292" providerId="ADAL" clId="{C266DC5D-2EFC-4343-AE72-C8929CFED5FA}" dt="2024-08-21T18:26:27.285" v="11"/>
        <pc:sldMkLst>
          <pc:docMk/>
          <pc:sldMk cId="1827927619" sldId="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7:50:51.737" v="2"/>
              <pc2:cmMkLst xmlns:pc2="http://schemas.microsoft.com/office/powerpoint/2019/9/main/command">
                <pc:docMk/>
                <pc:sldMk cId="1827927619" sldId="402"/>
                <pc2:cmMk id="{50162E1E-3029-4E3E-B72C-CF97BEA95DB3}"/>
              </pc2:cmMkLst>
            </pc226:cmChg>
            <pc226:cmChg xmlns:pc226="http://schemas.microsoft.com/office/powerpoint/2022/06/main/command" chg="add mod">
              <pc226:chgData name="Vachon, Carel" userId="5ad2b566-9b1f-4a81-be0b-382941c1e292" providerId="ADAL" clId="{C266DC5D-2EFC-4343-AE72-C8929CFED5FA}" dt="2024-08-21T18:26:27.285" v="11"/>
              <pc2:cmMkLst xmlns:pc2="http://schemas.microsoft.com/office/powerpoint/2019/9/main/command">
                <pc:docMk/>
                <pc:sldMk cId="1827927619" sldId="402"/>
                <pc2:cmMk id="{FC62C0B6-D99E-4737-9B79-01C3521852D0}"/>
              </pc2:cmMkLst>
            </pc226:cmChg>
          </p:ext>
        </pc:extLst>
      </pc:sldChg>
      <pc:sldChg chg="addCm">
        <pc:chgData name="Vachon, Carel" userId="5ad2b566-9b1f-4a81-be0b-382941c1e292" providerId="ADAL" clId="{C266DC5D-2EFC-4343-AE72-C8929CFED5FA}" dt="2024-08-21T18:05:13.190" v="8"/>
        <pc:sldMkLst>
          <pc:docMk/>
          <pc:sldMk cId="947064937" sldId="4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8:05:13.190" v="8"/>
              <pc2:cmMkLst xmlns:pc2="http://schemas.microsoft.com/office/powerpoint/2019/9/main/command">
                <pc:docMk/>
                <pc:sldMk cId="947064937" sldId="403"/>
                <pc2:cmMk id="{89582AA6-6E5B-46EA-9A38-854C5ADAEF9E}"/>
              </pc2:cmMkLst>
            </pc226:cmChg>
          </p:ext>
        </pc:extLst>
      </pc:sldChg>
      <pc:sldChg chg="addCm">
        <pc:chgData name="Vachon, Carel" userId="5ad2b566-9b1f-4a81-be0b-382941c1e292" providerId="ADAL" clId="{C266DC5D-2EFC-4343-AE72-C8929CFED5FA}" dt="2024-08-21T18:00:34.488" v="5"/>
        <pc:sldMkLst>
          <pc:docMk/>
          <pc:sldMk cId="1744150520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7:55:40.015" v="4"/>
              <pc2:cmMkLst xmlns:pc2="http://schemas.microsoft.com/office/powerpoint/2019/9/main/command">
                <pc:docMk/>
                <pc:sldMk cId="1744150520" sldId="405"/>
                <pc2:cmMk id="{5EF7D114-41DF-4FCC-99FB-964F30F01DA2}"/>
              </pc2:cmMkLst>
            </pc226:cmChg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8:00:34.488" v="5"/>
              <pc2:cmMkLst xmlns:pc2="http://schemas.microsoft.com/office/powerpoint/2019/9/main/command">
                <pc:docMk/>
                <pc:sldMk cId="1744150520" sldId="405"/>
                <pc2:cmMk id="{3F352C63-82C4-4F3E-B702-3F4A4F8BC58D}"/>
              </pc2:cmMkLst>
            </pc226:cmChg>
          </p:ext>
        </pc:extLst>
      </pc:sldChg>
      <pc:sldChg chg="addCm">
        <pc:chgData name="Vachon, Carel" userId="5ad2b566-9b1f-4a81-be0b-382941c1e292" providerId="ADAL" clId="{C266DC5D-2EFC-4343-AE72-C8929CFED5FA}" dt="2024-08-21T18:06:08.889" v="9"/>
        <pc:sldMkLst>
          <pc:docMk/>
          <pc:sldMk cId="3288507095" sldId="4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chon, Carel" userId="5ad2b566-9b1f-4a81-be0b-382941c1e292" providerId="ADAL" clId="{C266DC5D-2EFC-4343-AE72-C8929CFED5FA}" dt="2024-08-21T18:06:08.889" v="9"/>
              <pc2:cmMkLst xmlns:pc2="http://schemas.microsoft.com/office/powerpoint/2019/9/main/command">
                <pc:docMk/>
                <pc:sldMk cId="3288507095" sldId="412"/>
                <pc2:cmMk id="{3FFF5BB1-4801-4131-BD68-CE75AA7B1A90}"/>
              </pc2:cmMkLst>
            </pc226:cmChg>
          </p:ext>
        </pc:extLst>
      </pc:sldChg>
    </pc:docChg>
  </pc:docChgLst>
  <pc:docChgLst>
    <pc:chgData name="Descôteaux-Dupré, Benjamin" userId="S::benjamin.descoteauxdupre@mamh.gouv.qc.ca::2e589640-6360-49f8-b01c-08e457c32a97" providerId="AD" clId="Web-{F3208827-EB43-B1FC-F165-9B6E3AC3C66B}"/>
    <pc:docChg chg="modSld">
      <pc:chgData name="Descôteaux-Dupré, Benjamin" userId="S::benjamin.descoteauxdupre@mamh.gouv.qc.ca::2e589640-6360-49f8-b01c-08e457c32a97" providerId="AD" clId="Web-{F3208827-EB43-B1FC-F165-9B6E3AC3C66B}" dt="2024-08-21T17:05:03.487" v="1" actId="1076"/>
      <pc:docMkLst>
        <pc:docMk/>
      </pc:docMkLst>
      <pc:sldChg chg="modSp">
        <pc:chgData name="Descôteaux-Dupré, Benjamin" userId="S::benjamin.descoteauxdupre@mamh.gouv.qc.ca::2e589640-6360-49f8-b01c-08e457c32a97" providerId="AD" clId="Web-{F3208827-EB43-B1FC-F165-9B6E3AC3C66B}" dt="2024-08-21T17:05:03.487" v="1" actId="1076"/>
        <pc:sldMkLst>
          <pc:docMk/>
          <pc:sldMk cId="3012614786" sldId="303"/>
        </pc:sldMkLst>
        <pc:grpChg chg="mod">
          <ac:chgData name="Descôteaux-Dupré, Benjamin" userId="S::benjamin.descoteauxdupre@mamh.gouv.qc.ca::2e589640-6360-49f8-b01c-08e457c32a97" providerId="AD" clId="Web-{F3208827-EB43-B1FC-F165-9B6E3AC3C66B}" dt="2024-08-21T17:05:03.487" v="1" actId="1076"/>
          <ac:grpSpMkLst>
            <pc:docMk/>
            <pc:sldMk cId="3012614786" sldId="303"/>
            <ac:grpSpMk id="177" creationId="{1870AF50-022A-A513-DADD-96310137F497}"/>
          </ac:grpSpMkLst>
        </pc:grpChg>
      </pc:sldChg>
    </pc:docChg>
  </pc:docChgLst>
  <pc:docChgLst>
    <pc:chgData name="Robitaille, Clément" userId="0638239c-6632-4a21-9590-919d409728d8" providerId="ADAL" clId="{50BE2BA7-3DE6-40EA-A9FE-8D5366E41CCC}"/>
    <pc:docChg chg="undo custSel addSld delSld modSld">
      <pc:chgData name="Robitaille, Clément" userId="0638239c-6632-4a21-9590-919d409728d8" providerId="ADAL" clId="{50BE2BA7-3DE6-40EA-A9FE-8D5366E41CCC}" dt="2024-08-22T11:01:14.605" v="1482" actId="47"/>
      <pc:docMkLst>
        <pc:docMk/>
      </pc:docMkLst>
      <pc:sldChg chg="modSp mod">
        <pc:chgData name="Robitaille, Clément" userId="0638239c-6632-4a21-9590-919d409728d8" providerId="ADAL" clId="{50BE2BA7-3DE6-40EA-A9FE-8D5366E41CCC}" dt="2024-08-22T01:24:54.179" v="554"/>
        <pc:sldMkLst>
          <pc:docMk/>
          <pc:sldMk cId="4033082937" sldId="296"/>
        </pc:sldMkLst>
        <pc:spChg chg="replST">
          <ac:chgData name="Robitaille, Clément" userId="0638239c-6632-4a21-9590-919d409728d8" providerId="ADAL" clId="{50BE2BA7-3DE6-40EA-A9FE-8D5366E41CCC}" dt="2024-08-22T01:24:54.170" v="552"/>
          <ac:spMkLst>
            <pc:docMk/>
            <pc:sldMk cId="4033082937" sldId="296"/>
            <ac:spMk id="2" creationId="{00000000-0000-0000-0000-000000000000}"/>
          </ac:spMkLst>
        </pc:spChg>
        <pc:grpChg chg="replST">
          <ac:chgData name="Robitaille, Clément" userId="0638239c-6632-4a21-9590-919d409728d8" providerId="ADAL" clId="{50BE2BA7-3DE6-40EA-A9FE-8D5366E41CCC}" dt="2024-08-22T01:24:54.174" v="553"/>
          <ac:grpSpMkLst>
            <pc:docMk/>
            <pc:sldMk cId="4033082937" sldId="296"/>
            <ac:grpSpMk id="3" creationId="{FF160F66-8EEE-9EAE-821E-93AE32E8E67E}"/>
          </ac:grpSpMkLst>
        </pc:grpChg>
        <pc:picChg chg="replST">
          <ac:chgData name="Robitaille, Clément" userId="0638239c-6632-4a21-9590-919d409728d8" providerId="ADAL" clId="{50BE2BA7-3DE6-40EA-A9FE-8D5366E41CCC}" dt="2024-08-22T01:24:54.179" v="554"/>
          <ac:picMkLst>
            <pc:docMk/>
            <pc:sldMk cId="4033082937" sldId="296"/>
            <ac:picMk id="6" creationId="{8A18A3EA-4F87-F56B-CEC4-B5F0BAED1C96}"/>
          </ac:picMkLst>
        </pc:picChg>
      </pc:sldChg>
      <pc:sldChg chg="modSp mod modAnim delCm">
        <pc:chgData name="Robitaille, Clément" userId="0638239c-6632-4a21-9590-919d409728d8" providerId="ADAL" clId="{50BE2BA7-3DE6-40EA-A9FE-8D5366E41CCC}" dt="2024-08-22T02:30:33.869" v="1477"/>
        <pc:sldMkLst>
          <pc:docMk/>
          <pc:sldMk cId="4225037205" sldId="301"/>
        </pc:sldMkLst>
        <pc:spChg chg="replST">
          <ac:chgData name="Robitaille, Clément" userId="0638239c-6632-4a21-9590-919d409728d8" providerId="ADAL" clId="{50BE2BA7-3DE6-40EA-A9FE-8D5366E41CCC}" dt="2024-08-22T01:24:54.209" v="562"/>
          <ac:spMkLst>
            <pc:docMk/>
            <pc:sldMk cId="4225037205" sldId="301"/>
            <ac:spMk id="2" creationId="{00000000-0000-0000-0000-000000000000}"/>
          </ac:spMkLst>
        </pc:spChg>
        <pc:grpChg chg="replST">
          <ac:chgData name="Robitaille, Clément" userId="0638239c-6632-4a21-9590-919d409728d8" providerId="ADAL" clId="{50BE2BA7-3DE6-40EA-A9FE-8D5366E41CCC}" dt="2024-08-22T01:24:54.216" v="564"/>
          <ac:grpSpMkLst>
            <pc:docMk/>
            <pc:sldMk cId="4225037205" sldId="301"/>
            <ac:grpSpMk id="3" creationId="{4D2178EB-5EF9-A78C-D1FA-D394220BD32A}"/>
          </ac:grpSpMkLst>
        </pc:grpChg>
        <pc:grpChg chg="replST">
          <ac:chgData name="Robitaille, Clément" userId="0638239c-6632-4a21-9590-919d409728d8" providerId="ADAL" clId="{50BE2BA7-3DE6-40EA-A9FE-8D5366E41CCC}" dt="2024-08-22T01:24:54.227" v="567"/>
          <ac:grpSpMkLst>
            <pc:docMk/>
            <pc:sldMk cId="4225037205" sldId="301"/>
            <ac:grpSpMk id="11" creationId="{18869DB9-725D-8E26-9393-EF1CA816A4A0}"/>
          </ac:grpSpMkLst>
        </pc:grpChg>
        <pc:grpChg chg="replST">
          <ac:chgData name="Robitaille, Clément" userId="0638239c-6632-4a21-9590-919d409728d8" providerId="ADAL" clId="{50BE2BA7-3DE6-40EA-A9FE-8D5366E41CCC}" dt="2024-08-22T01:24:54.220" v="565"/>
          <ac:grpSpMkLst>
            <pc:docMk/>
            <pc:sldMk cId="4225037205" sldId="301"/>
            <ac:grpSpMk id="12" creationId="{A27EAAF5-7057-9309-B131-5EA8243DF09D}"/>
          </ac:grpSpMkLst>
        </pc:grpChg>
        <pc:grpChg chg="replST">
          <ac:chgData name="Robitaille, Clément" userId="0638239c-6632-4a21-9590-919d409728d8" providerId="ADAL" clId="{50BE2BA7-3DE6-40EA-A9FE-8D5366E41CCC}" dt="2024-08-22T01:24:54.223" v="566"/>
          <ac:grpSpMkLst>
            <pc:docMk/>
            <pc:sldMk cId="4225037205" sldId="301"/>
            <ac:grpSpMk id="13" creationId="{4917C9BB-B271-70FF-B75A-0EEA3BA9E740}"/>
          </ac:grpSpMkLst>
        </pc:grpChg>
        <pc:cxnChg chg="replST">
          <ac:chgData name="Robitaille, Clément" userId="0638239c-6632-4a21-9590-919d409728d8" providerId="ADAL" clId="{50BE2BA7-3DE6-40EA-A9FE-8D5366E41CCC}" dt="2024-08-22T01:24:54.213" v="563"/>
          <ac:cxnSpMkLst>
            <pc:docMk/>
            <pc:sldMk cId="4225037205" sldId="301"/>
            <ac:cxnSpMk id="20" creationId="{44F6BC27-5C30-3A0D-B430-30567DD71DB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5:47.554" v="1"/>
              <pc2:cmMkLst xmlns:pc2="http://schemas.microsoft.com/office/powerpoint/2019/9/main/command">
                <pc:docMk/>
                <pc:sldMk cId="4225037205" sldId="301"/>
                <pc2:cmMk id="{775BF61F-156B-4019-B125-8BA478AE39E2}"/>
              </pc2:cmMkLst>
            </pc226:cmChg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5:44.359" v="0"/>
              <pc2:cmMkLst xmlns:pc2="http://schemas.microsoft.com/office/powerpoint/2019/9/main/command">
                <pc:docMk/>
                <pc:sldMk cId="4225037205" sldId="301"/>
                <pc2:cmMk id="{F713D05E-CEC7-41B7-802F-FA114BEBD730}"/>
              </pc2:cmMkLst>
            </pc226:cmChg>
          </p:ext>
        </pc:extLst>
      </pc:sldChg>
      <pc:sldChg chg="addSp delSp modSp mod modAnim">
        <pc:chgData name="Robitaille, Clément" userId="0638239c-6632-4a21-9590-919d409728d8" providerId="ADAL" clId="{50BE2BA7-3DE6-40EA-A9FE-8D5366E41CCC}" dt="2024-08-22T02:13:17.174" v="1455"/>
        <pc:sldMkLst>
          <pc:docMk/>
          <pc:sldMk cId="3012614786" sldId="303"/>
        </pc:sldMkLst>
        <pc:spChg chg="mod replST">
          <ac:chgData name="Robitaille, Clément" userId="0638239c-6632-4a21-9590-919d409728d8" providerId="ADAL" clId="{50BE2BA7-3DE6-40EA-A9FE-8D5366E41CCC}" dt="2024-08-22T02:12:21.205" v="1422" actId="1076"/>
          <ac:spMkLst>
            <pc:docMk/>
            <pc:sldMk cId="3012614786" sldId="303"/>
            <ac:spMk id="2" creationId="{00000000-0000-0000-0000-000000000000}"/>
          </ac:spMkLst>
        </pc:spChg>
        <pc:spChg chg="add mod">
          <ac:chgData name="Robitaille, Clément" userId="0638239c-6632-4a21-9590-919d409728d8" providerId="ADAL" clId="{50BE2BA7-3DE6-40EA-A9FE-8D5366E41CCC}" dt="2024-08-22T02:08:43.069" v="1382" actId="208"/>
          <ac:spMkLst>
            <pc:docMk/>
            <pc:sldMk cId="3012614786" sldId="303"/>
            <ac:spMk id="5" creationId="{36B9A6C0-303B-EC21-E6A1-116508796CB8}"/>
          </ac:spMkLst>
        </pc:spChg>
        <pc:spChg chg="mod topLvl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6" creationId="{4AE4B7C3-AF0E-DB41-9857-2CF199F7FE06}"/>
          </ac:spMkLst>
        </pc:spChg>
        <pc:spChg chg="add mod ord">
          <ac:chgData name="Robitaille, Clément" userId="0638239c-6632-4a21-9590-919d409728d8" providerId="ADAL" clId="{50BE2BA7-3DE6-40EA-A9FE-8D5366E41CCC}" dt="2024-08-22T02:08:43.069" v="1382" actId="208"/>
          <ac:spMkLst>
            <pc:docMk/>
            <pc:sldMk cId="3012614786" sldId="303"/>
            <ac:spMk id="7" creationId="{A7786FDC-D49D-D203-D308-3DA5605001FB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0" creationId="{F45C2BE4-0714-F9AB-1D7C-99D5122B2679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1" creationId="{CB97B8E7-5298-469E-AD19-4D79892526FE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2" creationId="{AE4874BF-A9CD-9C66-B807-E2FEDB28AC7D}"/>
          </ac:spMkLst>
        </pc:spChg>
        <pc:spChg chg="mod replST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3" creationId="{F04B1ED6-61B8-969F-105F-7873948DCA84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6" creationId="{E3571846-B51D-3647-24D6-85DA0561BFD1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7" creationId="{002A8130-E9F8-DF38-9C63-BAA7E513E66C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8" creationId="{159859A0-FCE1-7E66-4374-FF9C9385CD0F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21" creationId="{C2D27CDA-BD22-9B6C-21C6-27043D4BCD47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22" creationId="{9E02B98F-225E-3C8B-8505-F076FBB16D0F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23" creationId="{D0DA5B99-78F8-F470-25BC-A95C592A3D8E}"/>
          </ac:spMkLst>
        </pc:spChg>
        <pc:spChg chg="mod topLvl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24" creationId="{EF4C76D4-D4E4-22EC-C1C6-DA47780969E8}"/>
          </ac:spMkLst>
        </pc:spChg>
        <pc:spChg chg="mod topLvl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26" creationId="{066FE6FF-6D3C-5E3B-E57B-E82BD1A736D7}"/>
          </ac:spMkLst>
        </pc:spChg>
        <pc:spChg chg="mod topLvl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28" creationId="{68A506F3-4780-E427-F3C0-1E56D2EEDFA8}"/>
          </ac:spMkLst>
        </pc:spChg>
        <pc:spChg chg="mod">
          <ac:chgData name="Robitaille, Clément" userId="0638239c-6632-4a21-9590-919d409728d8" providerId="ADAL" clId="{50BE2BA7-3DE6-40EA-A9FE-8D5366E41CCC}" dt="2024-08-22T02:10:19.689" v="1399"/>
          <ac:spMkLst>
            <pc:docMk/>
            <pc:sldMk cId="3012614786" sldId="303"/>
            <ac:spMk id="30" creationId="{E8F77B20-DF6D-FD53-9B53-35206220C71B}"/>
          </ac:spMkLst>
        </pc:spChg>
        <pc:spChg chg="mod">
          <ac:chgData name="Robitaille, Clément" userId="0638239c-6632-4a21-9590-919d409728d8" providerId="ADAL" clId="{50BE2BA7-3DE6-40EA-A9FE-8D5366E41CCC}" dt="2024-08-22T02:10:19.689" v="1399"/>
          <ac:spMkLst>
            <pc:docMk/>
            <pc:sldMk cId="3012614786" sldId="303"/>
            <ac:spMk id="32" creationId="{D4E9B378-4C77-7CFE-7649-BF534C4D906F}"/>
          </ac:spMkLst>
        </pc:spChg>
        <pc:spChg chg="mod">
          <ac:chgData name="Robitaille, Clément" userId="0638239c-6632-4a21-9590-919d409728d8" providerId="ADAL" clId="{50BE2BA7-3DE6-40EA-A9FE-8D5366E41CCC}" dt="2024-08-22T02:10:26.252" v="1401"/>
          <ac:spMkLst>
            <pc:docMk/>
            <pc:sldMk cId="3012614786" sldId="303"/>
            <ac:spMk id="34" creationId="{4835E197-5CD9-DF1F-28A3-E4670EF0CDBD}"/>
          </ac:spMkLst>
        </pc:spChg>
        <pc:spChg chg="mod">
          <ac:chgData name="Robitaille, Clément" userId="0638239c-6632-4a21-9590-919d409728d8" providerId="ADAL" clId="{50BE2BA7-3DE6-40EA-A9FE-8D5366E41CCC}" dt="2024-08-22T02:10:26.252" v="1401"/>
          <ac:spMkLst>
            <pc:docMk/>
            <pc:sldMk cId="3012614786" sldId="303"/>
            <ac:spMk id="35" creationId="{A804BF94-F107-AB2A-1753-E33CB9B898E1}"/>
          </ac:spMkLst>
        </pc:spChg>
        <pc:spChg chg="mod">
          <ac:chgData name="Robitaille, Clément" userId="0638239c-6632-4a21-9590-919d409728d8" providerId="ADAL" clId="{50BE2BA7-3DE6-40EA-A9FE-8D5366E41CCC}" dt="2024-08-22T02:10:32.388" v="1403"/>
          <ac:spMkLst>
            <pc:docMk/>
            <pc:sldMk cId="3012614786" sldId="303"/>
            <ac:spMk id="37" creationId="{C49A149B-E6F6-5CE5-334C-65954F949EF7}"/>
          </ac:spMkLst>
        </pc:spChg>
        <pc:spChg chg="mod">
          <ac:chgData name="Robitaille, Clément" userId="0638239c-6632-4a21-9590-919d409728d8" providerId="ADAL" clId="{50BE2BA7-3DE6-40EA-A9FE-8D5366E41CCC}" dt="2024-08-22T02:10:32.388" v="1403"/>
          <ac:spMkLst>
            <pc:docMk/>
            <pc:sldMk cId="3012614786" sldId="303"/>
            <ac:spMk id="38" creationId="{8C603C5B-7DF2-9E04-5909-C45C3F91D381}"/>
          </ac:spMkLst>
        </pc:spChg>
        <pc:spChg chg="mod">
          <ac:chgData name="Robitaille, Clément" userId="0638239c-6632-4a21-9590-919d409728d8" providerId="ADAL" clId="{50BE2BA7-3DE6-40EA-A9FE-8D5366E41CCC}" dt="2024-08-22T02:10:39.483" v="1405"/>
          <ac:spMkLst>
            <pc:docMk/>
            <pc:sldMk cId="3012614786" sldId="303"/>
            <ac:spMk id="40" creationId="{94D23E42-D6A4-B786-45A7-F4C56B55A961}"/>
          </ac:spMkLst>
        </pc:spChg>
        <pc:spChg chg="mod">
          <ac:chgData name="Robitaille, Clément" userId="0638239c-6632-4a21-9590-919d409728d8" providerId="ADAL" clId="{50BE2BA7-3DE6-40EA-A9FE-8D5366E41CCC}" dt="2024-08-22T02:10:39.483" v="1405"/>
          <ac:spMkLst>
            <pc:docMk/>
            <pc:sldMk cId="3012614786" sldId="303"/>
            <ac:spMk id="41" creationId="{7575E7FC-D816-999D-1FCB-9B6A4C6FBA81}"/>
          </ac:spMkLst>
        </pc:spChg>
        <pc:spChg chg="mod">
          <ac:chgData name="Robitaille, Clément" userId="0638239c-6632-4a21-9590-919d409728d8" providerId="ADAL" clId="{50BE2BA7-3DE6-40EA-A9FE-8D5366E41CCC}" dt="2024-08-22T02:10:45.088" v="1407"/>
          <ac:spMkLst>
            <pc:docMk/>
            <pc:sldMk cId="3012614786" sldId="303"/>
            <ac:spMk id="43" creationId="{81CFA37F-0407-681D-25D0-8E6659D1B3C2}"/>
          </ac:spMkLst>
        </pc:spChg>
        <pc:spChg chg="mod">
          <ac:chgData name="Robitaille, Clément" userId="0638239c-6632-4a21-9590-919d409728d8" providerId="ADAL" clId="{50BE2BA7-3DE6-40EA-A9FE-8D5366E41CCC}" dt="2024-08-22T02:10:45.088" v="1407"/>
          <ac:spMkLst>
            <pc:docMk/>
            <pc:sldMk cId="3012614786" sldId="303"/>
            <ac:spMk id="44" creationId="{9F78729D-0EC1-F0CD-BBD1-4412964967EC}"/>
          </ac:spMkLst>
        </pc:spChg>
        <pc:spChg chg="mod topLvl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45" creationId="{6CC49BBC-0FE0-42E2-407A-3E86ACDCE289}"/>
          </ac:spMkLst>
        </pc:spChg>
        <pc:spChg chg="mod">
          <ac:chgData name="Robitaille, Clément" userId="0638239c-6632-4a21-9590-919d409728d8" providerId="ADAL" clId="{50BE2BA7-3DE6-40EA-A9FE-8D5366E41CCC}" dt="2024-08-22T02:10:52.359" v="1409"/>
          <ac:spMkLst>
            <pc:docMk/>
            <pc:sldMk cId="3012614786" sldId="303"/>
            <ac:spMk id="47" creationId="{7404D87F-BBA1-7C2B-F801-CBB8A234BA12}"/>
          </ac:spMkLst>
        </pc:spChg>
        <pc:spChg chg="mod">
          <ac:chgData name="Robitaille, Clément" userId="0638239c-6632-4a21-9590-919d409728d8" providerId="ADAL" clId="{50BE2BA7-3DE6-40EA-A9FE-8D5366E41CCC}" dt="2024-08-22T02:10:52.359" v="1409"/>
          <ac:spMkLst>
            <pc:docMk/>
            <pc:sldMk cId="3012614786" sldId="303"/>
            <ac:spMk id="48" creationId="{22524345-6A39-556F-746B-BA668928F6FF}"/>
          </ac:spMkLst>
        </pc:spChg>
        <pc:spChg chg="del mod ord">
          <ac:chgData name="Robitaille, Clément" userId="0638239c-6632-4a21-9590-919d409728d8" providerId="ADAL" clId="{50BE2BA7-3DE6-40EA-A9FE-8D5366E41CCC}" dt="2024-08-22T02:03:40.744" v="1330" actId="21"/>
          <ac:spMkLst>
            <pc:docMk/>
            <pc:sldMk cId="3012614786" sldId="303"/>
            <ac:spMk id="88" creationId="{36B9A6C0-303B-EC21-E6A1-116508796CB8}"/>
          </ac:spMkLst>
        </pc:spChg>
        <pc:spChg chg="del">
          <ac:chgData name="Robitaille, Clément" userId="0638239c-6632-4a21-9590-919d409728d8" providerId="ADAL" clId="{50BE2BA7-3DE6-40EA-A9FE-8D5366E41CCC}" dt="2024-08-22T02:03:02.528" v="1320" actId="478"/>
          <ac:spMkLst>
            <pc:docMk/>
            <pc:sldMk cId="3012614786" sldId="303"/>
            <ac:spMk id="89" creationId="{7C41A2BB-08D2-1A4D-4EBC-8935037612C6}"/>
          </ac:spMkLst>
        </pc:spChg>
        <pc:spChg chg="del mod">
          <ac:chgData name="Robitaille, Clément" userId="0638239c-6632-4a21-9590-919d409728d8" providerId="ADAL" clId="{50BE2BA7-3DE6-40EA-A9FE-8D5366E41CCC}" dt="2024-08-22T02:03:08.055" v="1321" actId="478"/>
          <ac:spMkLst>
            <pc:docMk/>
            <pc:sldMk cId="3012614786" sldId="303"/>
            <ac:spMk id="90" creationId="{7CFFD951-E2E1-5EE8-DC92-52FC28BC9163}"/>
          </ac:spMkLst>
        </pc:spChg>
        <pc:spChg chg="mod topLvl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91" creationId="{B1990039-653F-90A9-D774-8C2FEE0EEED0}"/>
          </ac:spMkLst>
        </pc:spChg>
        <pc:spChg chg="mod topLvl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50" creationId="{DD706F0B-953F-700A-5169-5E5E8DD10041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53" creationId="{9B6AC820-CE10-5F3F-C50D-823495C256EA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54" creationId="{D8DBF1A5-D515-80DD-5017-65D1B31E1459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55" creationId="{F7D156DB-BA62-F17B-E757-0198A5991F36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58" creationId="{5AB8E39A-8DFC-C8B0-CB44-4E0D0BCC2863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59" creationId="{53184804-8D87-9DFE-E9DF-7316273922D2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60" creationId="{0ACC304D-8CA5-2FB0-492D-03A7BD9901EC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63" creationId="{B019D2C5-5EB9-0162-08D1-C37EADB954FA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64" creationId="{D816B224-6461-DC47-A170-DE996BBD77DB}"/>
          </ac:spMkLst>
        </pc:spChg>
        <pc:spChg chg="mod">
          <ac:chgData name="Robitaille, Clément" userId="0638239c-6632-4a21-9590-919d409728d8" providerId="ADAL" clId="{50BE2BA7-3DE6-40EA-A9FE-8D5366E41CCC}" dt="2024-08-22T02:08:26.173" v="1380" actId="165"/>
          <ac:spMkLst>
            <pc:docMk/>
            <pc:sldMk cId="3012614786" sldId="303"/>
            <ac:spMk id="165" creationId="{0F4DA98D-C657-6146-6B1C-E4495CBB071E}"/>
          </ac:spMkLst>
        </pc:spChg>
        <pc:spChg chg="mod topLvl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66" creationId="{13AB6D4D-46BD-BC7C-911F-D2CDAC163B2C}"/>
          </ac:spMkLst>
        </pc:spChg>
        <pc:spChg chg="mod topLvl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67" creationId="{CF2A4D34-8A73-2660-0777-3C89D1A6516A}"/>
          </ac:spMkLst>
        </pc:spChg>
        <pc:spChg chg="mod topLvl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68" creationId="{72EC4C58-E67D-C227-9C2C-AAA554F28004}"/>
          </ac:spMkLst>
        </pc:spChg>
        <pc:spChg chg="mod topLvl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69" creationId="{E68A24BF-C85F-07EC-81BD-AD449757F975}"/>
          </ac:spMkLst>
        </pc:spChg>
        <pc:spChg chg="mod topLvl">
          <ac:chgData name="Robitaille, Clément" userId="0638239c-6632-4a21-9590-919d409728d8" providerId="ADAL" clId="{50BE2BA7-3DE6-40EA-A9FE-8D5366E41CCC}" dt="2024-08-22T02:12:29.469" v="1423" actId="164"/>
          <ac:spMkLst>
            <pc:docMk/>
            <pc:sldMk cId="3012614786" sldId="303"/>
            <ac:spMk id="175" creationId="{4D96022C-38D5-947A-0260-E48CAE7693AA}"/>
          </ac:spMkLst>
        </pc:spChg>
        <pc:spChg chg="mod replST">
          <ac:chgData name="Robitaille, Clément" userId="0638239c-6632-4a21-9590-919d409728d8" providerId="ADAL" clId="{50BE2BA7-3DE6-40EA-A9FE-8D5366E41CCC}" dt="2024-08-22T02:12:14.732" v="1420" actId="164"/>
          <ac:spMkLst>
            <pc:docMk/>
            <pc:sldMk cId="3012614786" sldId="303"/>
            <ac:spMk id="178" creationId="{FDC601AD-A4FD-D54E-0D91-624CCD12A271}"/>
          </ac:spMkLst>
        </pc:spChg>
        <pc:grpChg chg="del mod topLvl">
          <ac:chgData name="Robitaille, Clément" userId="0638239c-6632-4a21-9590-919d409728d8" providerId="ADAL" clId="{50BE2BA7-3DE6-40EA-A9FE-8D5366E41CCC}" dt="2024-08-22T02:09:22.855" v="1385" actId="478"/>
          <ac:grpSpMkLst>
            <pc:docMk/>
            <pc:sldMk cId="3012614786" sldId="303"/>
            <ac:grpSpMk id="8" creationId="{FAB1C1AF-9C66-40C0-475D-8DB4EADEDFE4}"/>
          </ac:grpSpMkLst>
        </pc:grpChg>
        <pc:grpChg chg="mod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9" creationId="{239037FB-655B-653E-0FFF-F75E43421D7A}"/>
          </ac:grpSpMkLst>
        </pc:grpChg>
        <pc:grpChg chg="del mod topLvl">
          <ac:chgData name="Robitaille, Clément" userId="0638239c-6632-4a21-9590-919d409728d8" providerId="ADAL" clId="{50BE2BA7-3DE6-40EA-A9FE-8D5366E41CCC}" dt="2024-08-22T02:09:23.750" v="1386" actId="478"/>
          <ac:grpSpMkLst>
            <pc:docMk/>
            <pc:sldMk cId="3012614786" sldId="303"/>
            <ac:grpSpMk id="14" creationId="{636D69E7-C87C-64B2-2A5C-6E66566AE7C9}"/>
          </ac:grpSpMkLst>
        </pc:grpChg>
        <pc:grpChg chg="mod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15" creationId="{055A34D3-3D01-6695-5E68-CCDF9673CE4E}"/>
          </ac:grpSpMkLst>
        </pc:grpChg>
        <pc:grpChg chg="del mod topLvl">
          <ac:chgData name="Robitaille, Clément" userId="0638239c-6632-4a21-9590-919d409728d8" providerId="ADAL" clId="{50BE2BA7-3DE6-40EA-A9FE-8D5366E41CCC}" dt="2024-08-22T02:09:24.362" v="1387" actId="478"/>
          <ac:grpSpMkLst>
            <pc:docMk/>
            <pc:sldMk cId="3012614786" sldId="303"/>
            <ac:grpSpMk id="19" creationId="{5D35E034-395E-D948-BBDF-BB0AC6400029}"/>
          </ac:grpSpMkLst>
        </pc:grpChg>
        <pc:grpChg chg="mod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20" creationId="{002FE253-E7A8-F94E-B744-11C226A283B6}"/>
          </ac:grpSpMkLst>
        </pc:grpChg>
        <pc:grpChg chg="add mod">
          <ac:chgData name="Robitaille, Clément" userId="0638239c-6632-4a21-9590-919d409728d8" providerId="ADAL" clId="{50BE2BA7-3DE6-40EA-A9FE-8D5366E41CCC}" dt="2024-08-22T02:12:14.732" v="1420" actId="164"/>
          <ac:grpSpMkLst>
            <pc:docMk/>
            <pc:sldMk cId="3012614786" sldId="303"/>
            <ac:grpSpMk id="25" creationId="{6C6635A1-061D-542F-9A5E-4FF31ED09FE0}"/>
          </ac:grpSpMkLst>
        </pc:grpChg>
        <pc:grpChg chg="add mod">
          <ac:chgData name="Robitaille, Clément" userId="0638239c-6632-4a21-9590-919d409728d8" providerId="ADAL" clId="{50BE2BA7-3DE6-40EA-A9FE-8D5366E41CCC}" dt="2024-08-22T02:12:14.732" v="1420" actId="164"/>
          <ac:grpSpMkLst>
            <pc:docMk/>
            <pc:sldMk cId="3012614786" sldId="303"/>
            <ac:grpSpMk id="29" creationId="{2A0846CB-0667-38FA-59A6-92DE306C4CD4}"/>
          </ac:grpSpMkLst>
        </pc:grpChg>
        <pc:grpChg chg="add mod">
          <ac:chgData name="Robitaille, Clément" userId="0638239c-6632-4a21-9590-919d409728d8" providerId="ADAL" clId="{50BE2BA7-3DE6-40EA-A9FE-8D5366E41CCC}" dt="2024-08-22T02:12:14.732" v="1420" actId="164"/>
          <ac:grpSpMkLst>
            <pc:docMk/>
            <pc:sldMk cId="3012614786" sldId="303"/>
            <ac:grpSpMk id="33" creationId="{46EC6B6D-9F80-7D35-9615-166997720005}"/>
          </ac:grpSpMkLst>
        </pc:grpChg>
        <pc:grpChg chg="add mod">
          <ac:chgData name="Robitaille, Clément" userId="0638239c-6632-4a21-9590-919d409728d8" providerId="ADAL" clId="{50BE2BA7-3DE6-40EA-A9FE-8D5366E41CCC}" dt="2024-08-22T02:12:14.732" v="1420" actId="164"/>
          <ac:grpSpMkLst>
            <pc:docMk/>
            <pc:sldMk cId="3012614786" sldId="303"/>
            <ac:grpSpMk id="36" creationId="{E509C0DD-A46D-BD18-B8CD-D2CF7A844331}"/>
          </ac:grpSpMkLst>
        </pc:grpChg>
        <pc:grpChg chg="add mod">
          <ac:chgData name="Robitaille, Clément" userId="0638239c-6632-4a21-9590-919d409728d8" providerId="ADAL" clId="{50BE2BA7-3DE6-40EA-A9FE-8D5366E41CCC}" dt="2024-08-22T02:12:29.469" v="1423" actId="164"/>
          <ac:grpSpMkLst>
            <pc:docMk/>
            <pc:sldMk cId="3012614786" sldId="303"/>
            <ac:grpSpMk id="39" creationId="{29BFAAD0-5025-40B3-5054-40A2DE7DD40A}"/>
          </ac:grpSpMkLst>
        </pc:grpChg>
        <pc:grpChg chg="add mod">
          <ac:chgData name="Robitaille, Clément" userId="0638239c-6632-4a21-9590-919d409728d8" providerId="ADAL" clId="{50BE2BA7-3DE6-40EA-A9FE-8D5366E41CCC}" dt="2024-08-22T02:12:29.469" v="1423" actId="164"/>
          <ac:grpSpMkLst>
            <pc:docMk/>
            <pc:sldMk cId="3012614786" sldId="303"/>
            <ac:grpSpMk id="42" creationId="{C18BF563-B7D9-CB59-C43F-3F063C95F7A3}"/>
          </ac:grpSpMkLst>
        </pc:grpChg>
        <pc:grpChg chg="add mod">
          <ac:chgData name="Robitaille, Clément" userId="0638239c-6632-4a21-9590-919d409728d8" providerId="ADAL" clId="{50BE2BA7-3DE6-40EA-A9FE-8D5366E41CCC}" dt="2024-08-22T02:12:29.469" v="1423" actId="164"/>
          <ac:grpSpMkLst>
            <pc:docMk/>
            <pc:sldMk cId="3012614786" sldId="303"/>
            <ac:grpSpMk id="46" creationId="{E3956125-2817-B95F-24CF-0186FE53F959}"/>
          </ac:grpSpMkLst>
        </pc:grpChg>
        <pc:grpChg chg="add mod">
          <ac:chgData name="Robitaille, Clément" userId="0638239c-6632-4a21-9590-919d409728d8" providerId="ADAL" clId="{50BE2BA7-3DE6-40EA-A9FE-8D5366E41CCC}" dt="2024-08-22T02:12:48.726" v="1453" actId="1035"/>
          <ac:grpSpMkLst>
            <pc:docMk/>
            <pc:sldMk cId="3012614786" sldId="303"/>
            <ac:grpSpMk id="49" creationId="{F9AA779A-6D96-6DA9-AA13-F2DC122FB110}"/>
          </ac:grpSpMkLst>
        </pc:grpChg>
        <pc:grpChg chg="add mod">
          <ac:chgData name="Robitaille, Clément" userId="0638239c-6632-4a21-9590-919d409728d8" providerId="ADAL" clId="{50BE2BA7-3DE6-40EA-A9FE-8D5366E41CCC}" dt="2024-08-22T02:12:48.726" v="1453" actId="1035"/>
          <ac:grpSpMkLst>
            <pc:docMk/>
            <pc:sldMk cId="3012614786" sldId="303"/>
            <ac:grpSpMk id="50" creationId="{EA50DDA2-5676-A073-CC67-972D42476A57}"/>
          </ac:grpSpMkLst>
        </pc:grpChg>
        <pc:grpChg chg="del">
          <ac:chgData name="Robitaille, Clément" userId="0638239c-6632-4a21-9590-919d409728d8" providerId="ADAL" clId="{50BE2BA7-3DE6-40EA-A9FE-8D5366E41CCC}" dt="2024-08-22T02:03:08.055" v="1321" actId="478"/>
          <ac:grpSpMkLst>
            <pc:docMk/>
            <pc:sldMk cId="3012614786" sldId="303"/>
            <ac:grpSpMk id="86" creationId="{CAD0933F-AC92-01F3-C37D-2B984CECF71D}"/>
          </ac:grpSpMkLst>
        </pc:grpChg>
        <pc:grpChg chg="del">
          <ac:chgData name="Robitaille, Clément" userId="0638239c-6632-4a21-9590-919d409728d8" providerId="ADAL" clId="{50BE2BA7-3DE6-40EA-A9FE-8D5366E41CCC}" dt="2024-08-22T02:03:02.528" v="1320" actId="478"/>
          <ac:grpSpMkLst>
            <pc:docMk/>
            <pc:sldMk cId="3012614786" sldId="303"/>
            <ac:grpSpMk id="87" creationId="{63296EA4-48AB-8B52-FD97-C38F1B8E62AA}"/>
          </ac:grpSpMkLst>
        </pc:grpChg>
        <pc:grpChg chg="del mod topLvl">
          <ac:chgData name="Robitaille, Clément" userId="0638239c-6632-4a21-9590-919d409728d8" providerId="ADAL" clId="{50BE2BA7-3DE6-40EA-A9FE-8D5366E41CCC}" dt="2024-08-22T02:09:25.696" v="1388" actId="478"/>
          <ac:grpSpMkLst>
            <pc:docMk/>
            <pc:sldMk cId="3012614786" sldId="303"/>
            <ac:grpSpMk id="151" creationId="{9109C860-5AA6-16AB-9135-2E0A5B668F83}"/>
          </ac:grpSpMkLst>
        </pc:grpChg>
        <pc:grpChg chg="mod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152" creationId="{CBEC0231-7D6D-4936-B749-42AFD0C738ED}"/>
          </ac:grpSpMkLst>
        </pc:grpChg>
        <pc:grpChg chg="del mod topLvl">
          <ac:chgData name="Robitaille, Clément" userId="0638239c-6632-4a21-9590-919d409728d8" providerId="ADAL" clId="{50BE2BA7-3DE6-40EA-A9FE-8D5366E41CCC}" dt="2024-08-22T02:09:26.434" v="1389" actId="478"/>
          <ac:grpSpMkLst>
            <pc:docMk/>
            <pc:sldMk cId="3012614786" sldId="303"/>
            <ac:grpSpMk id="156" creationId="{5643CE09-6136-78A7-7AE4-5A897BD9A6DC}"/>
          </ac:grpSpMkLst>
        </pc:grpChg>
        <pc:grpChg chg="mod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157" creationId="{8EA0BEB7-6DC9-1CF6-A441-DFE4FEF7B85F}"/>
          </ac:grpSpMkLst>
        </pc:grpChg>
        <pc:grpChg chg="del mod topLvl">
          <ac:chgData name="Robitaille, Clément" userId="0638239c-6632-4a21-9590-919d409728d8" providerId="ADAL" clId="{50BE2BA7-3DE6-40EA-A9FE-8D5366E41CCC}" dt="2024-08-22T02:09:27.266" v="1390" actId="478"/>
          <ac:grpSpMkLst>
            <pc:docMk/>
            <pc:sldMk cId="3012614786" sldId="303"/>
            <ac:grpSpMk id="161" creationId="{85F9C368-2F65-B1FB-F305-7498C4F48521}"/>
          </ac:grpSpMkLst>
        </pc:grpChg>
        <pc:grpChg chg="mod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162" creationId="{96CF1F45-5427-8AD7-BFCC-A4E07D1A86DF}"/>
          </ac:grpSpMkLst>
        </pc:grpChg>
        <pc:grpChg chg="del replST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176" creationId="{A9EE08C3-5F59-4BA3-A5C4-435A2F962D30}"/>
          </ac:grpSpMkLst>
        </pc:grpChg>
        <pc:grpChg chg="del replST">
          <ac:chgData name="Robitaille, Clément" userId="0638239c-6632-4a21-9590-919d409728d8" providerId="ADAL" clId="{50BE2BA7-3DE6-40EA-A9FE-8D5366E41CCC}" dt="2024-08-22T02:08:26.173" v="1380" actId="165"/>
          <ac:grpSpMkLst>
            <pc:docMk/>
            <pc:sldMk cId="3012614786" sldId="303"/>
            <ac:grpSpMk id="177" creationId="{1870AF50-022A-A513-DADD-96310137F497}"/>
          </ac:grpSpMkLst>
        </pc:grpChg>
        <pc:picChg chg="mod replST">
          <ac:chgData name="Robitaille, Clément" userId="0638239c-6632-4a21-9590-919d409728d8" providerId="ADAL" clId="{50BE2BA7-3DE6-40EA-A9FE-8D5366E41CCC}" dt="2024-08-22T02:12:14.732" v="1420" actId="164"/>
          <ac:picMkLst>
            <pc:docMk/>
            <pc:sldMk cId="3012614786" sldId="303"/>
            <ac:picMk id="27" creationId="{240F0633-D2F6-A266-095C-D8D7FBA11FD8}"/>
          </ac:picMkLst>
        </pc:picChg>
        <pc:picChg chg="mod replST">
          <ac:chgData name="Robitaille, Clément" userId="0638239c-6632-4a21-9590-919d409728d8" providerId="ADAL" clId="{50BE2BA7-3DE6-40EA-A9FE-8D5366E41CCC}" dt="2024-08-22T02:12:29.469" v="1423" actId="164"/>
          <ac:picMkLst>
            <pc:docMk/>
            <pc:sldMk cId="3012614786" sldId="303"/>
            <ac:picMk id="31" creationId="{3251309A-454E-8EBC-9794-D078146C2A85}"/>
          </ac:picMkLst>
        </pc:picChg>
        <pc:cxnChg chg="mod topLvl">
          <ac:chgData name="Robitaille, Clément" userId="0638239c-6632-4a21-9590-919d409728d8" providerId="ADAL" clId="{50BE2BA7-3DE6-40EA-A9FE-8D5366E41CCC}" dt="2024-08-22T02:12:14.732" v="1420" actId="164"/>
          <ac:cxnSpMkLst>
            <pc:docMk/>
            <pc:sldMk cId="3012614786" sldId="303"/>
            <ac:cxnSpMk id="4" creationId="{FD39936A-368E-E1D2-247F-6A1C76BA7492}"/>
          </ac:cxnSpMkLst>
        </pc:cxnChg>
        <pc:cxnChg chg="mod topLvl">
          <ac:chgData name="Robitaille, Clément" userId="0638239c-6632-4a21-9590-919d409728d8" providerId="ADAL" clId="{50BE2BA7-3DE6-40EA-A9FE-8D5366E41CCC}" dt="2024-08-22T02:12:29.469" v="1423" actId="164"/>
          <ac:cxnSpMkLst>
            <pc:docMk/>
            <pc:sldMk cId="3012614786" sldId="303"/>
            <ac:cxnSpMk id="149" creationId="{B8A01AFC-CADD-8B1F-BB3D-DEC32ADE8A1A}"/>
          </ac:cxnSpMkLst>
        </pc:cxnChg>
      </pc:sldChg>
      <pc:sldChg chg="modSp mod">
        <pc:chgData name="Robitaille, Clément" userId="0638239c-6632-4a21-9590-919d409728d8" providerId="ADAL" clId="{50BE2BA7-3DE6-40EA-A9FE-8D5366E41CCC}" dt="2024-08-22T01:24:55.170" v="804"/>
        <pc:sldMkLst>
          <pc:docMk/>
          <pc:sldMk cId="1018550969" sldId="306"/>
        </pc:sldMkLst>
        <pc:spChg chg="replST">
          <ac:chgData name="Robitaille, Clément" userId="0638239c-6632-4a21-9590-919d409728d8" providerId="ADAL" clId="{50BE2BA7-3DE6-40EA-A9FE-8D5366E41CCC}" dt="2024-08-22T01:24:55.138" v="795"/>
          <ac:spMkLst>
            <pc:docMk/>
            <pc:sldMk cId="1018550969" sldId="306"/>
            <ac:spMk id="2" creationId="{00000000-0000-0000-0000-000000000000}"/>
          </ac:spMkLst>
        </pc:spChg>
        <pc:spChg chg="replST">
          <ac:chgData name="Robitaille, Clément" userId="0638239c-6632-4a21-9590-919d409728d8" providerId="ADAL" clId="{50BE2BA7-3DE6-40EA-A9FE-8D5366E41CCC}" dt="2024-08-22T01:24:55.142" v="796"/>
          <ac:spMkLst>
            <pc:docMk/>
            <pc:sldMk cId="1018550969" sldId="306"/>
            <ac:spMk id="3" creationId="{C3A08829-F541-54AF-6272-BDA6D0F8ACAE}"/>
          </ac:spMkLst>
        </pc:spChg>
        <pc:spChg chg="replST">
          <ac:chgData name="Robitaille, Clément" userId="0638239c-6632-4a21-9590-919d409728d8" providerId="ADAL" clId="{50BE2BA7-3DE6-40EA-A9FE-8D5366E41CCC}" dt="2024-08-22T01:24:55.146" v="797"/>
          <ac:spMkLst>
            <pc:docMk/>
            <pc:sldMk cId="1018550969" sldId="306"/>
            <ac:spMk id="5" creationId="{ADA4602F-1472-F395-3A31-3835C6357702}"/>
          </ac:spMkLst>
        </pc:spChg>
        <pc:spChg chg="replST">
          <ac:chgData name="Robitaille, Clément" userId="0638239c-6632-4a21-9590-919d409728d8" providerId="ADAL" clId="{50BE2BA7-3DE6-40EA-A9FE-8D5366E41CCC}" dt="2024-08-22T01:24:55.156" v="800"/>
          <ac:spMkLst>
            <pc:docMk/>
            <pc:sldMk cId="1018550969" sldId="306"/>
            <ac:spMk id="16" creationId="{8E82BD7C-FEA2-4286-E4A7-B21B83F6B474}"/>
          </ac:spMkLst>
        </pc:spChg>
        <pc:spChg chg="replST">
          <ac:chgData name="Robitaille, Clément" userId="0638239c-6632-4a21-9590-919d409728d8" providerId="ADAL" clId="{50BE2BA7-3DE6-40EA-A9FE-8D5366E41CCC}" dt="2024-08-22T01:24:55.160" v="801"/>
          <ac:spMkLst>
            <pc:docMk/>
            <pc:sldMk cId="1018550969" sldId="306"/>
            <ac:spMk id="17" creationId="{62F8F27F-ADA2-3FD5-2697-3A44FEC2C599}"/>
          </ac:spMkLst>
        </pc:spChg>
        <pc:spChg chg="replST">
          <ac:chgData name="Robitaille, Clément" userId="0638239c-6632-4a21-9590-919d409728d8" providerId="ADAL" clId="{50BE2BA7-3DE6-40EA-A9FE-8D5366E41CCC}" dt="2024-08-22T01:24:55.163" v="802"/>
          <ac:spMkLst>
            <pc:docMk/>
            <pc:sldMk cId="1018550969" sldId="306"/>
            <ac:spMk id="18" creationId="{9CB30586-7684-0BD2-232A-4B12CCCD36FA}"/>
          </ac:spMkLst>
        </pc:spChg>
        <pc:grpChg chg="replST">
          <ac:chgData name="Robitaille, Clément" userId="0638239c-6632-4a21-9590-919d409728d8" providerId="ADAL" clId="{50BE2BA7-3DE6-40EA-A9FE-8D5366E41CCC}" dt="2024-08-22T01:24:55.167" v="803"/>
          <ac:grpSpMkLst>
            <pc:docMk/>
            <pc:sldMk cId="1018550969" sldId="306"/>
            <ac:grpSpMk id="4" creationId="{96AC99B8-DF23-2A5E-88F9-91D9FBF12A7C}"/>
          </ac:grpSpMkLst>
        </pc:grpChg>
        <pc:grpChg chg="replST">
          <ac:chgData name="Robitaille, Clément" userId="0638239c-6632-4a21-9590-919d409728d8" providerId="ADAL" clId="{50BE2BA7-3DE6-40EA-A9FE-8D5366E41CCC}" dt="2024-08-22T01:24:55.170" v="804"/>
          <ac:grpSpMkLst>
            <pc:docMk/>
            <pc:sldMk cId="1018550969" sldId="306"/>
            <ac:grpSpMk id="31" creationId="{8605A497-559A-E829-7C13-04068707F383}"/>
          </ac:grpSpMkLst>
        </pc:grpChg>
        <pc:cxnChg chg="replST">
          <ac:chgData name="Robitaille, Clément" userId="0638239c-6632-4a21-9590-919d409728d8" providerId="ADAL" clId="{50BE2BA7-3DE6-40EA-A9FE-8D5366E41CCC}" dt="2024-08-22T01:24:55.149" v="798"/>
          <ac:cxnSpMkLst>
            <pc:docMk/>
            <pc:sldMk cId="1018550969" sldId="306"/>
            <ac:cxnSpMk id="12" creationId="{DF0D5C63-AC0B-BBBA-F5DD-16D32BA66968}"/>
          </ac:cxnSpMkLst>
        </pc:cxnChg>
        <pc:cxnChg chg="replST">
          <ac:chgData name="Robitaille, Clément" userId="0638239c-6632-4a21-9590-919d409728d8" providerId="ADAL" clId="{50BE2BA7-3DE6-40EA-A9FE-8D5366E41CCC}" dt="2024-08-22T01:24:55.153" v="799"/>
          <ac:cxnSpMkLst>
            <pc:docMk/>
            <pc:sldMk cId="1018550969" sldId="306"/>
            <ac:cxnSpMk id="15" creationId="{2F6407C5-C641-428F-44DB-FC0054DD136D}"/>
          </ac:cxnSpMkLst>
        </pc:cxnChg>
      </pc:sldChg>
      <pc:sldChg chg="modSp mod modAnim">
        <pc:chgData name="Robitaille, Clément" userId="0638239c-6632-4a21-9590-919d409728d8" providerId="ADAL" clId="{50BE2BA7-3DE6-40EA-A9FE-8D5366E41CCC}" dt="2024-08-22T02:41:30.552" v="1479"/>
        <pc:sldMkLst>
          <pc:docMk/>
          <pc:sldMk cId="2646657921" sldId="308"/>
        </pc:sldMkLst>
        <pc:spChg chg="replST">
          <ac:chgData name="Robitaille, Clément" userId="0638239c-6632-4a21-9590-919d409728d8" providerId="ADAL" clId="{50BE2BA7-3DE6-40EA-A9FE-8D5366E41CCC}" dt="2024-08-22T01:24:54.473" v="623"/>
          <ac:spMkLst>
            <pc:docMk/>
            <pc:sldMk cId="2646657921" sldId="308"/>
            <ac:spMk id="2" creationId="{00000000-0000-0000-0000-000000000000}"/>
          </ac:spMkLst>
        </pc:spChg>
        <pc:grpChg chg="replST">
          <ac:chgData name="Robitaille, Clément" userId="0638239c-6632-4a21-9590-919d409728d8" providerId="ADAL" clId="{50BE2BA7-3DE6-40EA-A9FE-8D5366E41CCC}" dt="2024-08-22T01:24:54.477" v="624"/>
          <ac:grpSpMkLst>
            <pc:docMk/>
            <pc:sldMk cId="2646657921" sldId="308"/>
            <ac:grpSpMk id="12" creationId="{DA3C06BB-01AE-C835-0EF7-65C06736133C}"/>
          </ac:grpSpMkLst>
        </pc:grpChg>
        <pc:grpChg chg="replST">
          <ac:chgData name="Robitaille, Clément" userId="0638239c-6632-4a21-9590-919d409728d8" providerId="ADAL" clId="{50BE2BA7-3DE6-40EA-A9FE-8D5366E41CCC}" dt="2024-08-22T01:24:54.482" v="625"/>
          <ac:grpSpMkLst>
            <pc:docMk/>
            <pc:sldMk cId="2646657921" sldId="308"/>
            <ac:grpSpMk id="13" creationId="{FED0608D-C98F-01E1-5AB6-AA2F369237A5}"/>
          </ac:grpSpMkLst>
        </pc:grpChg>
        <pc:grpChg chg="replST">
          <ac:chgData name="Robitaille, Clément" userId="0638239c-6632-4a21-9590-919d409728d8" providerId="ADAL" clId="{50BE2BA7-3DE6-40EA-A9FE-8D5366E41CCC}" dt="2024-08-22T01:24:54.486" v="626"/>
          <ac:grpSpMkLst>
            <pc:docMk/>
            <pc:sldMk cId="2646657921" sldId="308"/>
            <ac:grpSpMk id="20" creationId="{932C51C9-97A3-E532-7E92-6BD7F966EBB1}"/>
          </ac:grpSpMkLst>
        </pc:grpChg>
      </pc:sldChg>
      <pc:sldChg chg="modSp mod">
        <pc:chgData name="Robitaille, Clément" userId="0638239c-6632-4a21-9590-919d409728d8" providerId="ADAL" clId="{50BE2BA7-3DE6-40EA-A9FE-8D5366E41CCC}" dt="2024-08-22T01:24:54.511" v="633"/>
        <pc:sldMkLst>
          <pc:docMk/>
          <pc:sldMk cId="3554847423" sldId="313"/>
        </pc:sldMkLst>
        <pc:spChg chg="replST">
          <ac:chgData name="Robitaille, Clément" userId="0638239c-6632-4a21-9590-919d409728d8" providerId="ADAL" clId="{50BE2BA7-3DE6-40EA-A9FE-8D5366E41CCC}" dt="2024-08-22T01:24:54.501" v="630"/>
          <ac:spMkLst>
            <pc:docMk/>
            <pc:sldMk cId="3554847423" sldId="313"/>
            <ac:spMk id="4" creationId="{C6737FB4-3EB5-36F7-DCC3-E883CF0FF480}"/>
          </ac:spMkLst>
        </pc:spChg>
        <pc:spChg chg="replST">
          <ac:chgData name="Robitaille, Clément" userId="0638239c-6632-4a21-9590-919d409728d8" providerId="ADAL" clId="{50BE2BA7-3DE6-40EA-A9FE-8D5366E41CCC}" dt="2024-08-22T01:24:54.494" v="628"/>
          <ac:spMkLst>
            <pc:docMk/>
            <pc:sldMk cId="3554847423" sldId="313"/>
            <ac:spMk id="21" creationId="{F22D46B7-1CD2-7334-D38A-CACEF5F22971}"/>
          </ac:spMkLst>
        </pc:spChg>
        <pc:spChg chg="replST">
          <ac:chgData name="Robitaille, Clément" userId="0638239c-6632-4a21-9590-919d409728d8" providerId="ADAL" clId="{50BE2BA7-3DE6-40EA-A9FE-8D5366E41CCC}" dt="2024-08-22T01:24:54.498" v="629"/>
          <ac:spMkLst>
            <pc:docMk/>
            <pc:sldMk cId="3554847423" sldId="313"/>
            <ac:spMk id="24" creationId="{CCF8B5DF-E3E1-EDD3-A940-4E275069940C}"/>
          </ac:spMkLst>
        </pc:spChg>
        <pc:spChg chg="replST">
          <ac:chgData name="Robitaille, Clément" userId="0638239c-6632-4a21-9590-919d409728d8" providerId="ADAL" clId="{50BE2BA7-3DE6-40EA-A9FE-8D5366E41CCC}" dt="2024-08-22T01:24:54.505" v="631"/>
          <ac:spMkLst>
            <pc:docMk/>
            <pc:sldMk cId="3554847423" sldId="313"/>
            <ac:spMk id="25" creationId="{6F27A155-C98F-FFB1-916E-3C06C543C09D}"/>
          </ac:spMkLst>
        </pc:spChg>
        <pc:spChg chg="replST">
          <ac:chgData name="Robitaille, Clément" userId="0638239c-6632-4a21-9590-919d409728d8" providerId="ADAL" clId="{50BE2BA7-3DE6-40EA-A9FE-8D5366E41CCC}" dt="2024-08-22T01:24:54.508" v="632"/>
          <ac:spMkLst>
            <pc:docMk/>
            <pc:sldMk cId="3554847423" sldId="313"/>
            <ac:spMk id="46" creationId="{4CF7D59C-F40C-C637-F16A-5830E4CB17B2}"/>
          </ac:spMkLst>
        </pc:spChg>
        <pc:grpChg chg="replST">
          <ac:chgData name="Robitaille, Clément" userId="0638239c-6632-4a21-9590-919d409728d8" providerId="ADAL" clId="{50BE2BA7-3DE6-40EA-A9FE-8D5366E41CCC}" dt="2024-08-22T01:24:54.490" v="627"/>
          <ac:grpSpMkLst>
            <pc:docMk/>
            <pc:sldMk cId="3554847423" sldId="313"/>
            <ac:grpSpMk id="53" creationId="{9AA896C4-CD67-B301-06C3-6BFC4D1A1324}"/>
          </ac:grpSpMkLst>
        </pc:grpChg>
        <pc:picChg chg="replST">
          <ac:chgData name="Robitaille, Clément" userId="0638239c-6632-4a21-9590-919d409728d8" providerId="ADAL" clId="{50BE2BA7-3DE6-40EA-A9FE-8D5366E41CCC}" dt="2024-08-22T01:24:54.511" v="633"/>
          <ac:picMkLst>
            <pc:docMk/>
            <pc:sldMk cId="3554847423" sldId="313"/>
            <ac:picMk id="52" creationId="{5805C7C4-5E0D-1E85-49C2-22C5E914177F}"/>
          </ac:picMkLst>
        </pc:picChg>
      </pc:sldChg>
      <pc:sldChg chg="addSp delSp modSp mod delAnim modAnim">
        <pc:chgData name="Robitaille, Clément" userId="0638239c-6632-4a21-9590-919d409728d8" providerId="ADAL" clId="{50BE2BA7-3DE6-40EA-A9FE-8D5366E41CCC}" dt="2024-08-22T01:45:16.248" v="1209"/>
        <pc:sldMkLst>
          <pc:docMk/>
          <pc:sldMk cId="428287644" sldId="320"/>
        </pc:sldMkLst>
        <pc:spChg chg="replST">
          <ac:chgData name="Robitaille, Clément" userId="0638239c-6632-4a21-9590-919d409728d8" providerId="ADAL" clId="{50BE2BA7-3DE6-40EA-A9FE-8D5366E41CCC}" dt="2024-08-22T01:24:54.410" v="612"/>
          <ac:spMkLst>
            <pc:docMk/>
            <pc:sldMk cId="428287644" sldId="320"/>
            <ac:spMk id="2" creationId="{00000000-0000-0000-0000-000000000000}"/>
          </ac:spMkLst>
        </pc:spChg>
        <pc:spChg chg="add mod topLvl">
          <ac:chgData name="Robitaille, Clément" userId="0638239c-6632-4a21-9590-919d409728d8" providerId="ADAL" clId="{50BE2BA7-3DE6-40EA-A9FE-8D5366E41CCC}" dt="2024-08-22T01:44:56.288" v="1206" actId="164"/>
          <ac:spMkLst>
            <pc:docMk/>
            <pc:sldMk cId="428287644" sldId="320"/>
            <ac:spMk id="6" creationId="{7865584D-BB68-9853-CF38-33FA06ABE2B8}"/>
          </ac:spMkLst>
        </pc:spChg>
        <pc:spChg chg="add mod topLvl">
          <ac:chgData name="Robitaille, Clément" userId="0638239c-6632-4a21-9590-919d409728d8" providerId="ADAL" clId="{50BE2BA7-3DE6-40EA-A9FE-8D5366E41CCC}" dt="2024-08-22T01:45:01.157" v="1207" actId="164"/>
          <ac:spMkLst>
            <pc:docMk/>
            <pc:sldMk cId="428287644" sldId="320"/>
            <ac:spMk id="8" creationId="{FB9153A7-7E5D-A3B2-0CA6-5A5375D2DFFC}"/>
          </ac:spMkLst>
        </pc:spChg>
        <pc:spChg chg="add mod topLvl">
          <ac:chgData name="Robitaille, Clément" userId="0638239c-6632-4a21-9590-919d409728d8" providerId="ADAL" clId="{50BE2BA7-3DE6-40EA-A9FE-8D5366E41CCC}" dt="2024-08-22T01:44:56.288" v="1206" actId="164"/>
          <ac:spMkLst>
            <pc:docMk/>
            <pc:sldMk cId="428287644" sldId="320"/>
            <ac:spMk id="15" creationId="{3E6BCAE9-6F8F-FFBE-4DB3-B547D5CC73B1}"/>
          </ac:spMkLst>
        </pc:spChg>
        <pc:spChg chg="add mod topLvl">
          <ac:chgData name="Robitaille, Clément" userId="0638239c-6632-4a21-9590-919d409728d8" providerId="ADAL" clId="{50BE2BA7-3DE6-40EA-A9FE-8D5366E41CCC}" dt="2024-08-22T01:45:01.157" v="1207" actId="164"/>
          <ac:spMkLst>
            <pc:docMk/>
            <pc:sldMk cId="428287644" sldId="320"/>
            <ac:spMk id="16" creationId="{259BE711-92EA-458F-E146-FB31B775513F}"/>
          </ac:spMkLst>
        </pc:spChg>
        <pc:spChg chg="add mod topLvl">
          <ac:chgData name="Robitaille, Clément" userId="0638239c-6632-4a21-9590-919d409728d8" providerId="ADAL" clId="{50BE2BA7-3DE6-40EA-A9FE-8D5366E41CCC}" dt="2024-08-22T01:43:22.658" v="1202" actId="165"/>
          <ac:spMkLst>
            <pc:docMk/>
            <pc:sldMk cId="428287644" sldId="320"/>
            <ac:spMk id="17" creationId="{134EF019-2BB7-A54A-2FDA-D7A5C2166B0A}"/>
          </ac:spMkLst>
        </pc:spChg>
        <pc:spChg chg="add mod topLvl">
          <ac:chgData name="Robitaille, Clément" userId="0638239c-6632-4a21-9590-919d409728d8" providerId="ADAL" clId="{50BE2BA7-3DE6-40EA-A9FE-8D5366E41CCC}" dt="2024-08-22T01:43:22.658" v="1202" actId="165"/>
          <ac:spMkLst>
            <pc:docMk/>
            <pc:sldMk cId="428287644" sldId="320"/>
            <ac:spMk id="20" creationId="{0E703632-4DFD-0590-11C0-4E0C30F04E04}"/>
          </ac:spMkLst>
        </pc:spChg>
        <pc:grpChg chg="replST">
          <ac:chgData name="Robitaille, Clément" userId="0638239c-6632-4a21-9590-919d409728d8" providerId="ADAL" clId="{50BE2BA7-3DE6-40EA-A9FE-8D5366E41CCC}" dt="2024-08-22T01:24:54.429" v="614"/>
          <ac:grpSpMkLst>
            <pc:docMk/>
            <pc:sldMk cId="428287644" sldId="320"/>
            <ac:grpSpMk id="9" creationId="{68932097-972B-AEFA-FB76-A5EA37DC83A7}"/>
          </ac:grpSpMkLst>
        </pc:grpChg>
        <pc:grpChg chg="add del mod">
          <ac:chgData name="Robitaille, Clément" userId="0638239c-6632-4a21-9590-919d409728d8" providerId="ADAL" clId="{50BE2BA7-3DE6-40EA-A9FE-8D5366E41CCC}" dt="2024-08-22T01:43:22.658" v="1202" actId="165"/>
          <ac:grpSpMkLst>
            <pc:docMk/>
            <pc:sldMk cId="428287644" sldId="320"/>
            <ac:grpSpMk id="21" creationId="{A2F306C1-5842-48C6-F87E-10132B6C9773}"/>
          </ac:grpSpMkLst>
        </pc:grpChg>
        <pc:grpChg chg="add mod">
          <ac:chgData name="Robitaille, Clément" userId="0638239c-6632-4a21-9590-919d409728d8" providerId="ADAL" clId="{50BE2BA7-3DE6-40EA-A9FE-8D5366E41CCC}" dt="2024-08-22T01:44:56.288" v="1206" actId="164"/>
          <ac:grpSpMkLst>
            <pc:docMk/>
            <pc:sldMk cId="428287644" sldId="320"/>
            <ac:grpSpMk id="22" creationId="{BFA43940-AB95-F7B8-6ED0-06ABB1A7939C}"/>
          </ac:grpSpMkLst>
        </pc:grpChg>
        <pc:grpChg chg="add mod">
          <ac:chgData name="Robitaille, Clément" userId="0638239c-6632-4a21-9590-919d409728d8" providerId="ADAL" clId="{50BE2BA7-3DE6-40EA-A9FE-8D5366E41CCC}" dt="2024-08-22T01:45:01.157" v="1207" actId="164"/>
          <ac:grpSpMkLst>
            <pc:docMk/>
            <pc:sldMk cId="428287644" sldId="320"/>
            <ac:grpSpMk id="23" creationId="{F310B968-0540-959A-9010-CF0829B047CF}"/>
          </ac:grpSpMkLst>
        </pc:grpChg>
        <pc:picChg chg="del replST">
          <ac:chgData name="Robitaille, Clément" userId="0638239c-6632-4a21-9590-919d409728d8" providerId="ADAL" clId="{50BE2BA7-3DE6-40EA-A9FE-8D5366E41CCC}" dt="2024-08-22T01:42:27.193" v="1197" actId="478"/>
          <ac:picMkLst>
            <pc:docMk/>
            <pc:sldMk cId="428287644" sldId="320"/>
            <ac:picMk id="5" creationId="{3F28270F-B56B-12D5-510B-8C13AE758199}"/>
          </ac:picMkLst>
        </pc:picChg>
        <pc:cxnChg chg="add mod">
          <ac:chgData name="Robitaille, Clément" userId="0638239c-6632-4a21-9590-919d409728d8" providerId="ADAL" clId="{50BE2BA7-3DE6-40EA-A9FE-8D5366E41CCC}" dt="2024-08-22T01:43:09.630" v="1201" actId="12788"/>
          <ac:cxnSpMkLst>
            <pc:docMk/>
            <pc:sldMk cId="428287644" sldId="320"/>
            <ac:cxnSpMk id="12" creationId="{B1FE166F-8B38-72EE-D525-3BC382787CA4}"/>
          </ac:cxnSpMkLst>
        </pc:cxnChg>
      </pc:sldChg>
      <pc:sldChg chg="addSp delSp modSp mod addAnim delAnim modAnim">
        <pc:chgData name="Robitaille, Clément" userId="0638239c-6632-4a21-9590-919d409728d8" providerId="ADAL" clId="{50BE2BA7-3DE6-40EA-A9FE-8D5366E41CCC}" dt="2024-08-22T02:00:56.691" v="1307"/>
        <pc:sldMkLst>
          <pc:docMk/>
          <pc:sldMk cId="4106184834" sldId="321"/>
        </pc:sldMkLst>
        <pc:spChg chg="replST">
          <ac:chgData name="Robitaille, Clément" userId="0638239c-6632-4a21-9590-919d409728d8" providerId="ADAL" clId="{50BE2BA7-3DE6-40EA-A9FE-8D5366E41CCC}" dt="2024-08-22T01:24:54.463" v="621"/>
          <ac:spMkLst>
            <pc:docMk/>
            <pc:sldMk cId="4106184834" sldId="321"/>
            <ac:spMk id="2" creationId="{00000000-0000-0000-0000-000000000000}"/>
          </ac:spMkLst>
        </pc:spChg>
        <pc:spChg chg="mod">
          <ac:chgData name="Robitaille, Clément" userId="0638239c-6632-4a21-9590-919d409728d8" providerId="ADAL" clId="{50BE2BA7-3DE6-40EA-A9FE-8D5366E41CCC}" dt="2024-08-22T01:50:12.821" v="1220" actId="165"/>
          <ac:spMkLst>
            <pc:docMk/>
            <pc:sldMk cId="4106184834" sldId="321"/>
            <ac:spMk id="4" creationId="{9378433D-0E4A-B061-31B7-16EC368CC193}"/>
          </ac:spMkLst>
        </pc:spChg>
        <pc:spChg chg="mod topLvl">
          <ac:chgData name="Robitaille, Clément" userId="0638239c-6632-4a21-9590-919d409728d8" providerId="ADAL" clId="{50BE2BA7-3DE6-40EA-A9FE-8D5366E41CCC}" dt="2024-08-22T01:50:12.821" v="1220" actId="165"/>
          <ac:spMkLst>
            <pc:docMk/>
            <pc:sldMk cId="4106184834" sldId="321"/>
            <ac:spMk id="5" creationId="{5FFE8685-655A-4989-91C7-4A1EF13BF894}"/>
          </ac:spMkLst>
        </pc:spChg>
        <pc:spChg chg="add mod">
          <ac:chgData name="Robitaille, Clément" userId="0638239c-6632-4a21-9590-919d409728d8" providerId="ADAL" clId="{50BE2BA7-3DE6-40EA-A9FE-8D5366E41CCC}" dt="2024-08-22T01:57:51.443" v="1282" actId="164"/>
          <ac:spMkLst>
            <pc:docMk/>
            <pc:sldMk cId="4106184834" sldId="321"/>
            <ac:spMk id="8" creationId="{57BB03E3-300E-F78E-3052-C5A3F0C9940D}"/>
          </ac:spMkLst>
        </pc:spChg>
        <pc:spChg chg="add mod">
          <ac:chgData name="Robitaille, Clément" userId="0638239c-6632-4a21-9590-919d409728d8" providerId="ADAL" clId="{50BE2BA7-3DE6-40EA-A9FE-8D5366E41CCC}" dt="2024-08-22T01:57:51.443" v="1282" actId="164"/>
          <ac:spMkLst>
            <pc:docMk/>
            <pc:sldMk cId="4106184834" sldId="321"/>
            <ac:spMk id="9" creationId="{A99A1198-C028-2224-8AE3-8328E8B9E048}"/>
          </ac:spMkLst>
        </pc:spChg>
        <pc:spChg chg="add mod">
          <ac:chgData name="Robitaille, Clément" userId="0638239c-6632-4a21-9590-919d409728d8" providerId="ADAL" clId="{50BE2BA7-3DE6-40EA-A9FE-8D5366E41CCC}" dt="2024-08-22T02:00:15.687" v="1304" actId="164"/>
          <ac:spMkLst>
            <pc:docMk/>
            <pc:sldMk cId="4106184834" sldId="321"/>
            <ac:spMk id="13" creationId="{951B0F78-D8C5-B78C-AF7F-99DD09985FB1}"/>
          </ac:spMkLst>
        </pc:spChg>
        <pc:grpChg chg="mod topLvl">
          <ac:chgData name="Robitaille, Clément" userId="0638239c-6632-4a21-9590-919d409728d8" providerId="ADAL" clId="{50BE2BA7-3DE6-40EA-A9FE-8D5366E41CCC}" dt="2024-08-22T01:50:12.821" v="1220" actId="165"/>
          <ac:grpSpMkLst>
            <pc:docMk/>
            <pc:sldMk cId="4106184834" sldId="321"/>
            <ac:grpSpMk id="3" creationId="{8CBDA70E-FEC2-948C-6468-22464B34C3E5}"/>
          </ac:grpSpMkLst>
        </pc:grpChg>
        <pc:grpChg chg="add del replST">
          <ac:chgData name="Robitaille, Clément" userId="0638239c-6632-4a21-9590-919d409728d8" providerId="ADAL" clId="{50BE2BA7-3DE6-40EA-A9FE-8D5366E41CCC}" dt="2024-08-22T01:50:12.821" v="1220" actId="165"/>
          <ac:grpSpMkLst>
            <pc:docMk/>
            <pc:sldMk cId="4106184834" sldId="321"/>
            <ac:grpSpMk id="6" creationId="{4C01F3E1-ACB2-B6A6-C363-7AA78457D8B9}"/>
          </ac:grpSpMkLst>
        </pc:grpChg>
        <pc:grpChg chg="add mod">
          <ac:chgData name="Robitaille, Clément" userId="0638239c-6632-4a21-9590-919d409728d8" providerId="ADAL" clId="{50BE2BA7-3DE6-40EA-A9FE-8D5366E41CCC}" dt="2024-08-22T02:00:15.687" v="1304" actId="164"/>
          <ac:grpSpMkLst>
            <pc:docMk/>
            <pc:sldMk cId="4106184834" sldId="321"/>
            <ac:grpSpMk id="10" creationId="{5871E5AA-0527-B023-2930-B0D3EF2ECDFB}"/>
          </ac:grpSpMkLst>
        </pc:grpChg>
        <pc:grpChg chg="add mod">
          <ac:chgData name="Robitaille, Clément" userId="0638239c-6632-4a21-9590-919d409728d8" providerId="ADAL" clId="{50BE2BA7-3DE6-40EA-A9FE-8D5366E41CCC}" dt="2024-08-22T02:00:15.687" v="1304" actId="164"/>
          <ac:grpSpMkLst>
            <pc:docMk/>
            <pc:sldMk cId="4106184834" sldId="321"/>
            <ac:grpSpMk id="14" creationId="{1F3CFEE7-62A0-3D05-8CF8-3D9734208FE5}"/>
          </ac:grpSpMkLst>
        </pc:grpChg>
        <pc:graphicFrameChg chg="add mod">
          <ac:chgData name="Robitaille, Clément" userId="0638239c-6632-4a21-9590-919d409728d8" providerId="ADAL" clId="{50BE2BA7-3DE6-40EA-A9FE-8D5366E41CCC}" dt="2024-08-22T01:52:58.270" v="1240" actId="108"/>
          <ac:graphicFrameMkLst>
            <pc:docMk/>
            <pc:sldMk cId="4106184834" sldId="321"/>
            <ac:graphicFrameMk id="7" creationId="{A44D538E-659A-2E6B-5FB4-50781193241C}"/>
          </ac:graphicFrameMkLst>
        </pc:graphicFrameChg>
        <pc:picChg chg="del mod">
          <ac:chgData name="Robitaille, Clément" userId="0638239c-6632-4a21-9590-919d409728d8" providerId="ADAL" clId="{50BE2BA7-3DE6-40EA-A9FE-8D5366E41CCC}" dt="2024-08-22T01:50:20.460" v="1221" actId="478"/>
          <ac:picMkLst>
            <pc:docMk/>
            <pc:sldMk cId="4106184834" sldId="321"/>
            <ac:picMk id="11" creationId="{D439974A-7FEB-F26D-7234-BA218F071124}"/>
          </ac:picMkLst>
        </pc:picChg>
        <pc:picChg chg="mod">
          <ac:chgData name="Robitaille, Clément" userId="0638239c-6632-4a21-9590-919d409728d8" providerId="ADAL" clId="{50BE2BA7-3DE6-40EA-A9FE-8D5366E41CCC}" dt="2024-08-22T01:50:12.821" v="1220" actId="165"/>
          <ac:picMkLst>
            <pc:docMk/>
            <pc:sldMk cId="4106184834" sldId="321"/>
            <ac:picMk id="12" creationId="{5F1C3EAE-6960-3356-E1A6-7044133A9387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165" v="551"/>
        <pc:sldMkLst>
          <pc:docMk/>
          <pc:sldMk cId="1714924201" sldId="328"/>
        </pc:sldMkLst>
        <pc:spChg chg="replST">
          <ac:chgData name="Robitaille, Clément" userId="0638239c-6632-4a21-9590-919d409728d8" providerId="ADAL" clId="{50BE2BA7-3DE6-40EA-A9FE-8D5366E41CCC}" dt="2024-08-22T01:24:54.141" v="548"/>
          <ac:spMkLst>
            <pc:docMk/>
            <pc:sldMk cId="1714924201" sldId="328"/>
            <ac:spMk id="2" creationId="{34721824-F7A2-6979-F7CD-86AD3E727074}"/>
          </ac:spMkLst>
        </pc:spChg>
        <pc:spChg chg="replST">
          <ac:chgData name="Robitaille, Clément" userId="0638239c-6632-4a21-9590-919d409728d8" providerId="ADAL" clId="{50BE2BA7-3DE6-40EA-A9FE-8D5366E41CCC}" dt="2024-08-22T01:24:54.157" v="549"/>
          <ac:spMkLst>
            <pc:docMk/>
            <pc:sldMk cId="1714924201" sldId="328"/>
            <ac:spMk id="10" creationId="{0FB7705F-F445-8AF8-2E90-1B792909BFA3}"/>
          </ac:spMkLst>
        </pc:spChg>
        <pc:grpChg chg="replST">
          <ac:chgData name="Robitaille, Clément" userId="0638239c-6632-4a21-9590-919d409728d8" providerId="ADAL" clId="{50BE2BA7-3DE6-40EA-A9FE-8D5366E41CCC}" dt="2024-08-22T01:24:54.161" v="550"/>
          <ac:grpSpMkLst>
            <pc:docMk/>
            <pc:sldMk cId="1714924201" sldId="328"/>
            <ac:grpSpMk id="13" creationId="{2BD796DA-00C5-DCA3-B628-7D559D4D16FC}"/>
          </ac:grpSpMkLst>
        </pc:grpChg>
        <pc:picChg chg="replST">
          <ac:chgData name="Robitaille, Clément" userId="0638239c-6632-4a21-9590-919d409728d8" providerId="ADAL" clId="{50BE2BA7-3DE6-40EA-A9FE-8D5366E41CCC}" dt="2024-08-22T01:24:54.165" v="551"/>
          <ac:picMkLst>
            <pc:docMk/>
            <pc:sldMk cId="1714924201" sldId="328"/>
            <ac:picMk id="4" creationId="{C6191981-BAE0-50B2-F131-7624BC734FAA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404" v="611"/>
        <pc:sldMkLst>
          <pc:docMk/>
          <pc:sldMk cId="1866259096" sldId="330"/>
        </pc:sldMkLst>
        <pc:spChg chg="replST">
          <ac:chgData name="Robitaille, Clément" userId="0638239c-6632-4a21-9590-919d409728d8" providerId="ADAL" clId="{50BE2BA7-3DE6-40EA-A9FE-8D5366E41CCC}" dt="2024-08-22T01:24:54.388" v="607"/>
          <ac:spMkLst>
            <pc:docMk/>
            <pc:sldMk cId="1866259096" sldId="330"/>
            <ac:spMk id="4" creationId="{C6737FB4-3EB5-36F7-DCC3-E883CF0FF480}"/>
          </ac:spMkLst>
        </pc:spChg>
        <pc:spChg chg="replST">
          <ac:chgData name="Robitaille, Clément" userId="0638239c-6632-4a21-9590-919d409728d8" providerId="ADAL" clId="{50BE2BA7-3DE6-40EA-A9FE-8D5366E41CCC}" dt="2024-08-22T01:24:54.378" v="605"/>
          <ac:spMkLst>
            <pc:docMk/>
            <pc:sldMk cId="1866259096" sldId="330"/>
            <ac:spMk id="21" creationId="{F22D46B7-1CD2-7334-D38A-CACEF5F22971}"/>
          </ac:spMkLst>
        </pc:spChg>
        <pc:spChg chg="replST">
          <ac:chgData name="Robitaille, Clément" userId="0638239c-6632-4a21-9590-919d409728d8" providerId="ADAL" clId="{50BE2BA7-3DE6-40EA-A9FE-8D5366E41CCC}" dt="2024-08-22T01:24:54.383" v="606"/>
          <ac:spMkLst>
            <pc:docMk/>
            <pc:sldMk cId="1866259096" sldId="330"/>
            <ac:spMk id="24" creationId="{CCF8B5DF-E3E1-EDD3-A940-4E275069940C}"/>
          </ac:spMkLst>
        </pc:spChg>
        <pc:spChg chg="replST">
          <ac:chgData name="Robitaille, Clément" userId="0638239c-6632-4a21-9590-919d409728d8" providerId="ADAL" clId="{50BE2BA7-3DE6-40EA-A9FE-8D5366E41CCC}" dt="2024-08-22T01:24:54.392" v="608"/>
          <ac:spMkLst>
            <pc:docMk/>
            <pc:sldMk cId="1866259096" sldId="330"/>
            <ac:spMk id="25" creationId="{6F27A155-C98F-FFB1-916E-3C06C543C09D}"/>
          </ac:spMkLst>
        </pc:spChg>
        <pc:spChg chg="replST">
          <ac:chgData name="Robitaille, Clément" userId="0638239c-6632-4a21-9590-919d409728d8" providerId="ADAL" clId="{50BE2BA7-3DE6-40EA-A9FE-8D5366E41CCC}" dt="2024-08-22T01:24:54.400" v="610"/>
          <ac:spMkLst>
            <pc:docMk/>
            <pc:sldMk cId="1866259096" sldId="330"/>
            <ac:spMk id="46" creationId="{4CF7D59C-F40C-C637-F16A-5830E4CB17B2}"/>
          </ac:spMkLst>
        </pc:spChg>
        <pc:grpChg chg="replST">
          <ac:chgData name="Robitaille, Clément" userId="0638239c-6632-4a21-9590-919d409728d8" providerId="ADAL" clId="{50BE2BA7-3DE6-40EA-A9FE-8D5366E41CCC}" dt="2024-08-22T01:24:54.396" v="609"/>
          <ac:grpSpMkLst>
            <pc:docMk/>
            <pc:sldMk cId="1866259096" sldId="330"/>
            <ac:grpSpMk id="5" creationId="{B6172434-7674-AC3E-A7D8-12C0988DC217}"/>
          </ac:grpSpMkLst>
        </pc:grpChg>
        <pc:picChg chg="replST">
          <ac:chgData name="Robitaille, Clément" userId="0638239c-6632-4a21-9590-919d409728d8" providerId="ADAL" clId="{50BE2BA7-3DE6-40EA-A9FE-8D5366E41CCC}" dt="2024-08-22T01:24:54.404" v="611"/>
          <ac:picMkLst>
            <pc:docMk/>
            <pc:sldMk cId="1866259096" sldId="330"/>
            <ac:picMk id="3" creationId="{6F93733B-EC28-AAD3-D649-BBAD8164DFD1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205" v="561"/>
        <pc:sldMkLst>
          <pc:docMk/>
          <pc:sldMk cId="511239285" sldId="331"/>
        </pc:sldMkLst>
        <pc:spChg chg="replST">
          <ac:chgData name="Robitaille, Clément" userId="0638239c-6632-4a21-9590-919d409728d8" providerId="ADAL" clId="{50BE2BA7-3DE6-40EA-A9FE-8D5366E41CCC}" dt="2024-08-22T01:24:54.194" v="558"/>
          <ac:spMkLst>
            <pc:docMk/>
            <pc:sldMk cId="511239285" sldId="331"/>
            <ac:spMk id="4" creationId="{C6737FB4-3EB5-36F7-DCC3-E883CF0FF480}"/>
          </ac:spMkLst>
        </pc:spChg>
        <pc:spChg chg="replST">
          <ac:chgData name="Robitaille, Clément" userId="0638239c-6632-4a21-9590-919d409728d8" providerId="ADAL" clId="{50BE2BA7-3DE6-40EA-A9FE-8D5366E41CCC}" dt="2024-08-22T01:24:54.186" v="556"/>
          <ac:spMkLst>
            <pc:docMk/>
            <pc:sldMk cId="511239285" sldId="331"/>
            <ac:spMk id="21" creationId="{F22D46B7-1CD2-7334-D38A-CACEF5F22971}"/>
          </ac:spMkLst>
        </pc:spChg>
        <pc:spChg chg="replST">
          <ac:chgData name="Robitaille, Clément" userId="0638239c-6632-4a21-9590-919d409728d8" providerId="ADAL" clId="{50BE2BA7-3DE6-40EA-A9FE-8D5366E41CCC}" dt="2024-08-22T01:24:54.190" v="557"/>
          <ac:spMkLst>
            <pc:docMk/>
            <pc:sldMk cId="511239285" sldId="331"/>
            <ac:spMk id="24" creationId="{CCF8B5DF-E3E1-EDD3-A940-4E275069940C}"/>
          </ac:spMkLst>
        </pc:spChg>
        <pc:spChg chg="replST">
          <ac:chgData name="Robitaille, Clément" userId="0638239c-6632-4a21-9590-919d409728d8" providerId="ADAL" clId="{50BE2BA7-3DE6-40EA-A9FE-8D5366E41CCC}" dt="2024-08-22T01:24:54.197" v="559"/>
          <ac:spMkLst>
            <pc:docMk/>
            <pc:sldMk cId="511239285" sldId="331"/>
            <ac:spMk id="25" creationId="{6F27A155-C98F-FFB1-916E-3C06C543C09D}"/>
          </ac:spMkLst>
        </pc:spChg>
        <pc:spChg chg="replST">
          <ac:chgData name="Robitaille, Clément" userId="0638239c-6632-4a21-9590-919d409728d8" providerId="ADAL" clId="{50BE2BA7-3DE6-40EA-A9FE-8D5366E41CCC}" dt="2024-08-22T01:24:54.201" v="560"/>
          <ac:spMkLst>
            <pc:docMk/>
            <pc:sldMk cId="511239285" sldId="331"/>
            <ac:spMk id="46" creationId="{4CF7D59C-F40C-C637-F16A-5830E4CB17B2}"/>
          </ac:spMkLst>
        </pc:spChg>
        <pc:grpChg chg="replST">
          <ac:chgData name="Robitaille, Clément" userId="0638239c-6632-4a21-9590-919d409728d8" providerId="ADAL" clId="{50BE2BA7-3DE6-40EA-A9FE-8D5366E41CCC}" dt="2024-08-22T01:24:54.183" v="555"/>
          <ac:grpSpMkLst>
            <pc:docMk/>
            <pc:sldMk cId="511239285" sldId="331"/>
            <ac:grpSpMk id="9" creationId="{A9FBD40B-1F22-F263-48E6-83358FF13E01}"/>
          </ac:grpSpMkLst>
        </pc:grpChg>
        <pc:picChg chg="replST">
          <ac:chgData name="Robitaille, Clément" userId="0638239c-6632-4a21-9590-919d409728d8" providerId="ADAL" clId="{50BE2BA7-3DE6-40EA-A9FE-8D5366E41CCC}" dt="2024-08-22T01:24:54.205" v="561"/>
          <ac:picMkLst>
            <pc:docMk/>
            <pc:sldMk cId="511239285" sldId="331"/>
            <ac:picMk id="3" creationId="{EC7F67A4-B285-B7E5-ECE9-D6BD441082C0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546" v="642"/>
        <pc:sldMkLst>
          <pc:docMk/>
          <pc:sldMk cId="3450654569" sldId="332"/>
        </pc:sldMkLst>
        <pc:spChg chg="replST">
          <ac:chgData name="Robitaille, Clément" userId="0638239c-6632-4a21-9590-919d409728d8" providerId="ADAL" clId="{50BE2BA7-3DE6-40EA-A9FE-8D5366E41CCC}" dt="2024-08-22T01:24:54.531" v="638"/>
          <ac:spMkLst>
            <pc:docMk/>
            <pc:sldMk cId="3450654569" sldId="332"/>
            <ac:spMk id="4" creationId="{C6737FB4-3EB5-36F7-DCC3-E883CF0FF480}"/>
          </ac:spMkLst>
        </pc:spChg>
        <pc:spChg chg="replST">
          <ac:chgData name="Robitaille, Clément" userId="0638239c-6632-4a21-9590-919d409728d8" providerId="ADAL" clId="{50BE2BA7-3DE6-40EA-A9FE-8D5366E41CCC}" dt="2024-08-22T01:24:54.525" v="636"/>
          <ac:spMkLst>
            <pc:docMk/>
            <pc:sldMk cId="3450654569" sldId="332"/>
            <ac:spMk id="21" creationId="{F22D46B7-1CD2-7334-D38A-CACEF5F22971}"/>
          </ac:spMkLst>
        </pc:spChg>
        <pc:spChg chg="replST">
          <ac:chgData name="Robitaille, Clément" userId="0638239c-6632-4a21-9590-919d409728d8" providerId="ADAL" clId="{50BE2BA7-3DE6-40EA-A9FE-8D5366E41CCC}" dt="2024-08-22T01:24:54.528" v="637"/>
          <ac:spMkLst>
            <pc:docMk/>
            <pc:sldMk cId="3450654569" sldId="332"/>
            <ac:spMk id="24" creationId="{CCF8B5DF-E3E1-EDD3-A940-4E275069940C}"/>
          </ac:spMkLst>
        </pc:spChg>
        <pc:spChg chg="replST">
          <ac:chgData name="Robitaille, Clément" userId="0638239c-6632-4a21-9590-919d409728d8" providerId="ADAL" clId="{50BE2BA7-3DE6-40EA-A9FE-8D5366E41CCC}" dt="2024-08-22T01:24:54.535" v="639"/>
          <ac:spMkLst>
            <pc:docMk/>
            <pc:sldMk cId="3450654569" sldId="332"/>
            <ac:spMk id="25" creationId="{6F27A155-C98F-FFB1-916E-3C06C543C09D}"/>
          </ac:spMkLst>
        </pc:spChg>
        <pc:spChg chg="replST">
          <ac:chgData name="Robitaille, Clément" userId="0638239c-6632-4a21-9590-919d409728d8" providerId="ADAL" clId="{50BE2BA7-3DE6-40EA-A9FE-8D5366E41CCC}" dt="2024-08-22T01:24:54.546" v="642"/>
          <ac:spMkLst>
            <pc:docMk/>
            <pc:sldMk cId="3450654569" sldId="332"/>
            <ac:spMk id="46" creationId="{4CF7D59C-F40C-C637-F16A-5830E4CB17B2}"/>
          </ac:spMkLst>
        </pc:spChg>
        <pc:grpChg chg="replST">
          <ac:chgData name="Robitaille, Clément" userId="0638239c-6632-4a21-9590-919d409728d8" providerId="ADAL" clId="{50BE2BA7-3DE6-40EA-A9FE-8D5366E41CCC}" dt="2024-08-22T01:24:54.539" v="640"/>
          <ac:grpSpMkLst>
            <pc:docMk/>
            <pc:sldMk cId="3450654569" sldId="332"/>
            <ac:grpSpMk id="2" creationId="{3E8E88C3-8D25-3FDB-39CA-2419BEE722B3}"/>
          </ac:grpSpMkLst>
        </pc:grpChg>
        <pc:picChg chg="replST">
          <ac:chgData name="Robitaille, Clément" userId="0638239c-6632-4a21-9590-919d409728d8" providerId="ADAL" clId="{50BE2BA7-3DE6-40EA-A9FE-8D5366E41CCC}" dt="2024-08-22T01:24:54.543" v="641"/>
          <ac:picMkLst>
            <pc:docMk/>
            <pc:sldMk cId="3450654569" sldId="332"/>
            <ac:picMk id="6" creationId="{F02A0E10-A47B-BF9B-F277-B88D0A981898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5.134" v="794"/>
        <pc:sldMkLst>
          <pc:docMk/>
          <pc:sldMk cId="3350139754" sldId="333"/>
        </pc:sldMkLst>
        <pc:spChg chg="replST">
          <ac:chgData name="Robitaille, Clément" userId="0638239c-6632-4a21-9590-919d409728d8" providerId="ADAL" clId="{50BE2BA7-3DE6-40EA-A9FE-8D5366E41CCC}" dt="2024-08-22T01:24:55.122" v="791"/>
          <ac:spMkLst>
            <pc:docMk/>
            <pc:sldMk cId="3350139754" sldId="333"/>
            <ac:spMk id="4" creationId="{C6737FB4-3EB5-36F7-DCC3-E883CF0FF480}"/>
          </ac:spMkLst>
        </pc:spChg>
        <pc:spChg chg="replST">
          <ac:chgData name="Robitaille, Clément" userId="0638239c-6632-4a21-9590-919d409728d8" providerId="ADAL" clId="{50BE2BA7-3DE6-40EA-A9FE-8D5366E41CCC}" dt="2024-08-22T01:24:55.115" v="789"/>
          <ac:spMkLst>
            <pc:docMk/>
            <pc:sldMk cId="3350139754" sldId="333"/>
            <ac:spMk id="21" creationId="{F22D46B7-1CD2-7334-D38A-CACEF5F22971}"/>
          </ac:spMkLst>
        </pc:spChg>
        <pc:spChg chg="replST">
          <ac:chgData name="Robitaille, Clément" userId="0638239c-6632-4a21-9590-919d409728d8" providerId="ADAL" clId="{50BE2BA7-3DE6-40EA-A9FE-8D5366E41CCC}" dt="2024-08-22T01:24:55.118" v="790"/>
          <ac:spMkLst>
            <pc:docMk/>
            <pc:sldMk cId="3350139754" sldId="333"/>
            <ac:spMk id="24" creationId="{CCF8B5DF-E3E1-EDD3-A940-4E275069940C}"/>
          </ac:spMkLst>
        </pc:spChg>
        <pc:spChg chg="replST">
          <ac:chgData name="Robitaille, Clément" userId="0638239c-6632-4a21-9590-919d409728d8" providerId="ADAL" clId="{50BE2BA7-3DE6-40EA-A9FE-8D5366E41CCC}" dt="2024-08-22T01:24:55.126" v="792"/>
          <ac:spMkLst>
            <pc:docMk/>
            <pc:sldMk cId="3350139754" sldId="333"/>
            <ac:spMk id="25" creationId="{6F27A155-C98F-FFB1-916E-3C06C543C09D}"/>
          </ac:spMkLst>
        </pc:spChg>
        <pc:spChg chg="replST">
          <ac:chgData name="Robitaille, Clément" userId="0638239c-6632-4a21-9590-919d409728d8" providerId="ADAL" clId="{50BE2BA7-3DE6-40EA-A9FE-8D5366E41CCC}" dt="2024-08-22T01:24:55.130" v="793"/>
          <ac:spMkLst>
            <pc:docMk/>
            <pc:sldMk cId="3350139754" sldId="333"/>
            <ac:spMk id="46" creationId="{4CF7D59C-F40C-C637-F16A-5830E4CB17B2}"/>
          </ac:spMkLst>
        </pc:spChg>
        <pc:grpChg chg="replST">
          <ac:chgData name="Robitaille, Clément" userId="0638239c-6632-4a21-9590-919d409728d8" providerId="ADAL" clId="{50BE2BA7-3DE6-40EA-A9FE-8D5366E41CCC}" dt="2024-08-22T01:24:55.111" v="788"/>
          <ac:grpSpMkLst>
            <pc:docMk/>
            <pc:sldMk cId="3350139754" sldId="333"/>
            <ac:grpSpMk id="5" creationId="{B928F0A2-B41B-534A-975C-3B4489CECE2C}"/>
          </ac:grpSpMkLst>
        </pc:grpChg>
        <pc:picChg chg="replST">
          <ac:chgData name="Robitaille, Clément" userId="0638239c-6632-4a21-9590-919d409728d8" providerId="ADAL" clId="{50BE2BA7-3DE6-40EA-A9FE-8D5366E41CCC}" dt="2024-08-22T01:24:55.134" v="794"/>
          <ac:picMkLst>
            <pc:docMk/>
            <pc:sldMk cId="3350139754" sldId="333"/>
            <ac:picMk id="3" creationId="{EBD75F33-2975-5F8C-A149-F73A08F852B3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52:54.562" v="1238"/>
        <pc:sldMkLst>
          <pc:docMk/>
          <pc:sldMk cId="1997940175" sldId="338"/>
        </pc:sldMkLst>
        <pc:spChg chg="replST">
          <ac:chgData name="Robitaille, Clément" userId="0638239c-6632-4a21-9590-919d409728d8" providerId="ADAL" clId="{50BE2BA7-3DE6-40EA-A9FE-8D5366E41CCC}" dt="2024-08-22T01:24:54.298" v="585"/>
          <ac:spMkLst>
            <pc:docMk/>
            <pc:sldMk cId="1997940175" sldId="338"/>
            <ac:spMk id="2" creationId="{00000000-0000-0000-0000-000000000000}"/>
          </ac:spMkLst>
        </pc:spChg>
        <pc:grpChg chg="replST">
          <ac:chgData name="Robitaille, Clément" userId="0638239c-6632-4a21-9590-919d409728d8" providerId="ADAL" clId="{50BE2BA7-3DE6-40EA-A9FE-8D5366E41CCC}" dt="2024-08-22T01:24:54.304" v="587"/>
          <ac:grpSpMkLst>
            <pc:docMk/>
            <pc:sldMk cId="1997940175" sldId="338"/>
            <ac:grpSpMk id="6" creationId="{30F2ED9B-82FE-861A-F4C4-CE7982B15412}"/>
          </ac:grpSpMkLst>
        </pc:grpChg>
        <pc:grpChg chg="replST">
          <ac:chgData name="Robitaille, Clément" userId="0638239c-6632-4a21-9590-919d409728d8" providerId="ADAL" clId="{50BE2BA7-3DE6-40EA-A9FE-8D5366E41CCC}" dt="2024-08-22T01:24:54.308" v="588"/>
          <ac:grpSpMkLst>
            <pc:docMk/>
            <pc:sldMk cId="1997940175" sldId="338"/>
            <ac:grpSpMk id="10" creationId="{3DCC8CB9-C8E1-7E1E-78DE-7D65BABFE12F}"/>
          </ac:grpSpMkLst>
        </pc:grpChg>
        <pc:graphicFrameChg chg="mod">
          <ac:chgData name="Robitaille, Clément" userId="0638239c-6632-4a21-9590-919d409728d8" providerId="ADAL" clId="{50BE2BA7-3DE6-40EA-A9FE-8D5366E41CCC}" dt="2024-08-22T01:52:48.033" v="1235" actId="207"/>
          <ac:graphicFrameMkLst>
            <pc:docMk/>
            <pc:sldMk cId="1997940175" sldId="338"/>
            <ac:graphicFrameMk id="3" creationId="{A05E33B1-BAF7-E9FA-3C02-4CEEAA6F2CFE}"/>
          </ac:graphicFrameMkLst>
        </pc:graphicFrameChg>
        <pc:graphicFrameChg chg="mod">
          <ac:chgData name="Robitaille, Clément" userId="0638239c-6632-4a21-9590-919d409728d8" providerId="ADAL" clId="{50BE2BA7-3DE6-40EA-A9FE-8D5366E41CCC}" dt="2024-08-22T01:52:54.562" v="1238"/>
          <ac:graphicFrameMkLst>
            <pc:docMk/>
            <pc:sldMk cId="1997940175" sldId="338"/>
            <ac:graphicFrameMk id="7" creationId="{8661B1BC-2520-5E9E-29B3-7FA6BB29A51C}"/>
          </ac:graphicFrameMkLst>
        </pc:graphicFrameChg>
        <pc:cxnChg chg="replST">
          <ac:chgData name="Robitaille, Clément" userId="0638239c-6632-4a21-9590-919d409728d8" providerId="ADAL" clId="{50BE2BA7-3DE6-40EA-A9FE-8D5366E41CCC}" dt="2024-08-22T01:24:54.301" v="586"/>
          <ac:cxnSpMkLst>
            <pc:docMk/>
            <pc:sldMk cId="1997940175" sldId="338"/>
            <ac:cxnSpMk id="12" creationId="{2AB89FD7-538E-664C-7593-87ABCAED0A76}"/>
          </ac:cxnSpMkLst>
        </pc:cxnChg>
        <pc:cxnChg chg="replST">
          <ac:chgData name="Robitaille, Clément" userId="0638239c-6632-4a21-9590-919d409728d8" providerId="ADAL" clId="{50BE2BA7-3DE6-40EA-A9FE-8D5366E41CCC}" dt="2024-08-22T01:24:54.312" v="589"/>
          <ac:cxnSpMkLst>
            <pc:docMk/>
            <pc:sldMk cId="1997940175" sldId="338"/>
            <ac:cxnSpMk id="15" creationId="{3496E95A-17EC-872D-40B0-393DB27857BA}"/>
          </ac:cxnSpMkLst>
        </pc:cxnChg>
      </pc:sldChg>
      <pc:sldChg chg="modSp mod delCm">
        <pc:chgData name="Robitaille, Clément" userId="0638239c-6632-4a21-9590-919d409728d8" providerId="ADAL" clId="{50BE2BA7-3DE6-40EA-A9FE-8D5366E41CCC}" dt="2024-08-22T01:24:54.738" v="691"/>
        <pc:sldMkLst>
          <pc:docMk/>
          <pc:sldMk cId="3818297227" sldId="366"/>
        </pc:sldMkLst>
        <pc:spChg chg="replST">
          <ac:chgData name="Robitaille, Clément" userId="0638239c-6632-4a21-9590-919d409728d8" providerId="ADAL" clId="{50BE2BA7-3DE6-40EA-A9FE-8D5366E41CCC}" dt="2024-08-22T01:24:54.694" v="679"/>
          <ac:spMkLst>
            <pc:docMk/>
            <pc:sldMk cId="3818297227" sldId="366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698" v="680"/>
          <ac:spMkLst>
            <pc:docMk/>
            <pc:sldMk cId="3818297227" sldId="366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4.701" v="681"/>
          <ac:spMkLst>
            <pc:docMk/>
            <pc:sldMk cId="3818297227" sldId="366"/>
            <ac:spMk id="19" creationId="{48409345-A81E-9062-F3F0-9A94E8DEAAD6}"/>
          </ac:spMkLst>
        </pc:spChg>
        <pc:spChg chg="replST">
          <ac:chgData name="Robitaille, Clément" userId="0638239c-6632-4a21-9590-919d409728d8" providerId="ADAL" clId="{50BE2BA7-3DE6-40EA-A9FE-8D5366E41CCC}" dt="2024-08-22T01:24:54.704" v="682"/>
          <ac:spMkLst>
            <pc:docMk/>
            <pc:sldMk cId="3818297227" sldId="366"/>
            <ac:spMk id="21" creationId="{D0C2F477-6856-493F-944C-3D0C90AD2DD2}"/>
          </ac:spMkLst>
        </pc:spChg>
        <pc:spChg chg="replST">
          <ac:chgData name="Robitaille, Clément" userId="0638239c-6632-4a21-9590-919d409728d8" providerId="ADAL" clId="{50BE2BA7-3DE6-40EA-A9FE-8D5366E41CCC}" dt="2024-08-22T01:24:54.689" v="678"/>
          <ac:spMkLst>
            <pc:docMk/>
            <pc:sldMk cId="3818297227" sldId="366"/>
            <ac:spMk id="24" creationId="{A0DC074F-2C48-928F-25E8-3ABD2E33483A}"/>
          </ac:spMkLst>
        </pc:spChg>
        <pc:grpChg chg="replST">
          <ac:chgData name="Robitaille, Clément" userId="0638239c-6632-4a21-9590-919d409728d8" providerId="ADAL" clId="{50BE2BA7-3DE6-40EA-A9FE-8D5366E41CCC}" dt="2024-08-22T01:24:54.718" v="686"/>
          <ac:grpSpMkLst>
            <pc:docMk/>
            <pc:sldMk cId="3818297227" sldId="366"/>
            <ac:grpSpMk id="5" creationId="{9C6331DC-7651-C07E-C8D9-7420D8984EB0}"/>
          </ac:grpSpMkLst>
        </pc:grpChg>
        <pc:grpChg chg="replST">
          <ac:chgData name="Robitaille, Clément" userId="0638239c-6632-4a21-9590-919d409728d8" providerId="ADAL" clId="{50BE2BA7-3DE6-40EA-A9FE-8D5366E41CCC}" dt="2024-08-22T01:24:54.738" v="691"/>
          <ac:grpSpMkLst>
            <pc:docMk/>
            <pc:sldMk cId="3818297227" sldId="366"/>
            <ac:grpSpMk id="6" creationId="{B4EF9561-1AB8-2CDE-DDAD-026143C3A3C9}"/>
          </ac:grpSpMkLst>
        </pc:grpChg>
        <pc:grpChg chg="replST">
          <ac:chgData name="Robitaille, Clément" userId="0638239c-6632-4a21-9590-919d409728d8" providerId="ADAL" clId="{50BE2BA7-3DE6-40EA-A9FE-8D5366E41CCC}" dt="2024-08-22T01:24:54.708" v="683"/>
          <ac:grpSpMkLst>
            <pc:docMk/>
            <pc:sldMk cId="3818297227" sldId="366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4.712" v="684"/>
          <ac:grpSpMkLst>
            <pc:docMk/>
            <pc:sldMk cId="3818297227" sldId="366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4.726" v="688"/>
          <ac:grpSpMkLst>
            <pc:docMk/>
            <pc:sldMk cId="3818297227" sldId="366"/>
            <ac:grpSpMk id="20" creationId="{148204EC-B571-9A39-8BB8-A9D17D92091E}"/>
          </ac:grpSpMkLst>
        </pc:grpChg>
        <pc:grpChg chg="replST">
          <ac:chgData name="Robitaille, Clément" userId="0638239c-6632-4a21-9590-919d409728d8" providerId="ADAL" clId="{50BE2BA7-3DE6-40EA-A9FE-8D5366E41CCC}" dt="2024-08-22T01:24:54.730" v="689"/>
          <ac:grpSpMkLst>
            <pc:docMk/>
            <pc:sldMk cId="3818297227" sldId="366"/>
            <ac:grpSpMk id="27" creationId="{37335252-0E32-6BDD-90FF-CC063A145B29}"/>
          </ac:grpSpMkLst>
        </pc:grpChg>
        <pc:grpChg chg="replST">
          <ac:chgData name="Robitaille, Clément" userId="0638239c-6632-4a21-9590-919d409728d8" providerId="ADAL" clId="{50BE2BA7-3DE6-40EA-A9FE-8D5366E41CCC}" dt="2024-08-22T01:24:54.733" v="690"/>
          <ac:grpSpMkLst>
            <pc:docMk/>
            <pc:sldMk cId="3818297227" sldId="366"/>
            <ac:grpSpMk id="40" creationId="{15B7841C-B25C-BC22-1FE5-7CEDE718C4C1}"/>
          </ac:grpSpMkLst>
        </pc:grpChg>
        <pc:picChg chg="replST">
          <ac:chgData name="Robitaille, Clément" userId="0638239c-6632-4a21-9590-919d409728d8" providerId="ADAL" clId="{50BE2BA7-3DE6-40EA-A9FE-8D5366E41CCC}" dt="2024-08-22T01:24:54.715" v="685"/>
          <ac:picMkLst>
            <pc:docMk/>
            <pc:sldMk cId="3818297227" sldId="366"/>
            <ac:picMk id="3" creationId="{87813B3C-3DBF-D482-9F25-9625D3E26488}"/>
          </ac:picMkLst>
        </pc:picChg>
        <pc:picChg chg="replST">
          <ac:chgData name="Robitaille, Clément" userId="0638239c-6632-4a21-9590-919d409728d8" providerId="ADAL" clId="{50BE2BA7-3DE6-40EA-A9FE-8D5366E41CCC}" dt="2024-08-22T01:24:54.722" v="687"/>
          <ac:picMkLst>
            <pc:docMk/>
            <pc:sldMk cId="3818297227" sldId="366"/>
            <ac:picMk id="9" creationId="{6D61215E-10BE-6532-6BAB-866A159BBD7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47.955" v="4"/>
              <pc2:cmMkLst xmlns:pc2="http://schemas.microsoft.com/office/powerpoint/2019/9/main/command">
                <pc:docMk/>
                <pc:sldMk cId="3818297227" sldId="366"/>
                <pc2:cmMk id="{ABA71117-3891-4F17-9C25-D1A3255E0017}"/>
              </pc2:cmMkLst>
            </pc226:cmChg>
          </p:ext>
        </pc:extLst>
      </pc:sldChg>
      <pc:sldChg chg="modSp mod">
        <pc:chgData name="Robitaille, Clément" userId="0638239c-6632-4a21-9590-919d409728d8" providerId="ADAL" clId="{50BE2BA7-3DE6-40EA-A9FE-8D5366E41CCC}" dt="2024-08-22T01:24:54.843" v="718"/>
        <pc:sldMkLst>
          <pc:docMk/>
          <pc:sldMk cId="853064079" sldId="367"/>
        </pc:sldMkLst>
        <pc:spChg chg="replST">
          <ac:chgData name="Robitaille, Clément" userId="0638239c-6632-4a21-9590-919d409728d8" providerId="ADAL" clId="{50BE2BA7-3DE6-40EA-A9FE-8D5366E41CCC}" dt="2024-08-22T01:24:54.792" v="705"/>
          <ac:spMkLst>
            <pc:docMk/>
            <pc:sldMk cId="853064079" sldId="367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822" v="713"/>
          <ac:spMkLst>
            <pc:docMk/>
            <pc:sldMk cId="853064079" sldId="367"/>
            <ac:spMk id="8" creationId="{E539C7BA-C185-D617-ED98-BA9DBEE3427E}"/>
          </ac:spMkLst>
        </pc:spChg>
        <pc:spChg chg="replST">
          <ac:chgData name="Robitaille, Clément" userId="0638239c-6632-4a21-9590-919d409728d8" providerId="ADAL" clId="{50BE2BA7-3DE6-40EA-A9FE-8D5366E41CCC}" dt="2024-08-22T01:24:54.828" v="714"/>
          <ac:spMkLst>
            <pc:docMk/>
            <pc:sldMk cId="853064079" sldId="367"/>
            <ac:spMk id="10" creationId="{E71289DB-9FB4-0715-0FC8-C8AA820D6761}"/>
          </ac:spMkLst>
        </pc:spChg>
        <pc:spChg chg="replST">
          <ac:chgData name="Robitaille, Clément" userId="0638239c-6632-4a21-9590-919d409728d8" providerId="ADAL" clId="{50BE2BA7-3DE6-40EA-A9FE-8D5366E41CCC}" dt="2024-08-22T01:24:54.796" v="706"/>
          <ac:spMkLst>
            <pc:docMk/>
            <pc:sldMk cId="853064079" sldId="367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4.800" v="707"/>
          <ac:spMkLst>
            <pc:docMk/>
            <pc:sldMk cId="853064079" sldId="367"/>
            <ac:spMk id="17" creationId="{F6672A71-44FE-A504-FC08-C544E01FCEF2}"/>
          </ac:spMkLst>
        </pc:spChg>
        <pc:spChg chg="replST">
          <ac:chgData name="Robitaille, Clément" userId="0638239c-6632-4a21-9590-919d409728d8" providerId="ADAL" clId="{50BE2BA7-3DE6-40EA-A9FE-8D5366E41CCC}" dt="2024-08-22T01:24:54.804" v="708"/>
          <ac:spMkLst>
            <pc:docMk/>
            <pc:sldMk cId="853064079" sldId="367"/>
            <ac:spMk id="19" creationId="{48409345-A81E-9062-F3F0-9A94E8DEAAD6}"/>
          </ac:spMkLst>
        </pc:spChg>
        <pc:spChg chg="replST">
          <ac:chgData name="Robitaille, Clément" userId="0638239c-6632-4a21-9590-919d409728d8" providerId="ADAL" clId="{50BE2BA7-3DE6-40EA-A9FE-8D5366E41CCC}" dt="2024-08-22T01:24:54.808" v="709"/>
          <ac:spMkLst>
            <pc:docMk/>
            <pc:sldMk cId="853064079" sldId="367"/>
            <ac:spMk id="21" creationId="{D0C2F477-6856-493F-944C-3D0C90AD2DD2}"/>
          </ac:spMkLst>
        </pc:spChg>
        <pc:spChg chg="replST">
          <ac:chgData name="Robitaille, Clément" userId="0638239c-6632-4a21-9590-919d409728d8" providerId="ADAL" clId="{50BE2BA7-3DE6-40EA-A9FE-8D5366E41CCC}" dt="2024-08-22T01:24:54.784" v="703"/>
          <ac:spMkLst>
            <pc:docMk/>
            <pc:sldMk cId="853064079" sldId="367"/>
            <ac:spMk id="24" creationId="{A0DC074F-2C48-928F-25E8-3ABD2E33483A}"/>
          </ac:spMkLst>
        </pc:spChg>
        <pc:spChg chg="replST">
          <ac:chgData name="Robitaille, Clément" userId="0638239c-6632-4a21-9590-919d409728d8" providerId="ADAL" clId="{50BE2BA7-3DE6-40EA-A9FE-8D5366E41CCC}" dt="2024-08-22T01:24:54.811" v="710"/>
          <ac:spMkLst>
            <pc:docMk/>
            <pc:sldMk cId="853064079" sldId="367"/>
            <ac:spMk id="28" creationId="{5E629F83-7552-6F5C-8B10-EF0BDF4ADE23}"/>
          </ac:spMkLst>
        </pc:spChg>
        <pc:spChg chg="replST">
          <ac:chgData name="Robitaille, Clément" userId="0638239c-6632-4a21-9590-919d409728d8" providerId="ADAL" clId="{50BE2BA7-3DE6-40EA-A9FE-8D5366E41CCC}" dt="2024-08-22T01:24:54.815" v="711"/>
          <ac:spMkLst>
            <pc:docMk/>
            <pc:sldMk cId="853064079" sldId="367"/>
            <ac:spMk id="29" creationId="{C533E6CC-590D-ECF5-547B-9808D3240E7E}"/>
          </ac:spMkLst>
        </pc:spChg>
        <pc:spChg chg="replST">
          <ac:chgData name="Robitaille, Clément" userId="0638239c-6632-4a21-9590-919d409728d8" providerId="ADAL" clId="{50BE2BA7-3DE6-40EA-A9FE-8D5366E41CCC}" dt="2024-08-22T01:24:54.818" v="712"/>
          <ac:spMkLst>
            <pc:docMk/>
            <pc:sldMk cId="853064079" sldId="367"/>
            <ac:spMk id="30" creationId="{41F092C3-462F-5606-1DCA-372E46064006}"/>
          </ac:spMkLst>
        </pc:spChg>
        <pc:grpChg chg="replST">
          <ac:chgData name="Robitaille, Clément" userId="0638239c-6632-4a21-9590-919d409728d8" providerId="ADAL" clId="{50BE2BA7-3DE6-40EA-A9FE-8D5366E41CCC}" dt="2024-08-22T01:24:54.839" v="717"/>
          <ac:grpSpMkLst>
            <pc:docMk/>
            <pc:sldMk cId="853064079" sldId="367"/>
            <ac:grpSpMk id="5" creationId="{26CFE728-6ED8-DBC5-3549-30F6B1887B38}"/>
          </ac:grpSpMkLst>
        </pc:grpChg>
        <pc:grpChg chg="replST">
          <ac:chgData name="Robitaille, Clément" userId="0638239c-6632-4a21-9590-919d409728d8" providerId="ADAL" clId="{50BE2BA7-3DE6-40EA-A9FE-8D5366E41CCC}" dt="2024-08-22T01:24:54.843" v="718"/>
          <ac:grpSpMkLst>
            <pc:docMk/>
            <pc:sldMk cId="853064079" sldId="367"/>
            <ac:grpSpMk id="13" creationId="{67316089-D626-77AB-E8BC-C8790F4FD555}"/>
          </ac:grpSpMkLst>
        </pc:grpChg>
        <pc:picChg chg="replST">
          <ac:chgData name="Robitaille, Clément" userId="0638239c-6632-4a21-9590-919d409728d8" providerId="ADAL" clId="{50BE2BA7-3DE6-40EA-A9FE-8D5366E41CCC}" dt="2024-08-22T01:24:54.832" v="715"/>
          <ac:picMkLst>
            <pc:docMk/>
            <pc:sldMk cId="853064079" sldId="367"/>
            <ac:picMk id="3" creationId="{2DA39205-CBCE-D218-6A14-DED286FD7C4C}"/>
          </ac:picMkLst>
        </pc:picChg>
        <pc:picChg chg="replST">
          <ac:chgData name="Robitaille, Clément" userId="0638239c-6632-4a21-9590-919d409728d8" providerId="ADAL" clId="{50BE2BA7-3DE6-40EA-A9FE-8D5366E41CCC}" dt="2024-08-22T01:24:54.836" v="716"/>
          <ac:picMkLst>
            <pc:docMk/>
            <pc:sldMk cId="853064079" sldId="367"/>
            <ac:picMk id="4" creationId="{63CC8807-5766-B1F7-4B00-C7AFEC874B72}"/>
          </ac:picMkLst>
        </pc:picChg>
        <pc:picChg chg="replST">
          <ac:chgData name="Robitaille, Clément" userId="0638239c-6632-4a21-9590-919d409728d8" providerId="ADAL" clId="{50BE2BA7-3DE6-40EA-A9FE-8D5366E41CCC}" dt="2024-08-22T01:24:54.788" v="704"/>
          <ac:picMkLst>
            <pc:docMk/>
            <pc:sldMk cId="853064079" sldId="367"/>
            <ac:picMk id="6" creationId="{902C1DB1-393B-C55B-460D-8E515BB01707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676" v="677"/>
        <pc:sldMkLst>
          <pc:docMk/>
          <pc:sldMk cId="3190212989" sldId="368"/>
        </pc:sldMkLst>
        <pc:spChg chg="replST">
          <ac:chgData name="Robitaille, Clément" userId="0638239c-6632-4a21-9590-919d409728d8" providerId="ADAL" clId="{50BE2BA7-3DE6-40EA-A9FE-8D5366E41CCC}" dt="2024-08-22T01:24:54.626" v="663"/>
          <ac:spMkLst>
            <pc:docMk/>
            <pc:sldMk cId="3190212989" sldId="368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659" v="672"/>
          <ac:spMkLst>
            <pc:docMk/>
            <pc:sldMk cId="3190212989" sldId="368"/>
            <ac:spMk id="6" creationId="{1F4EA38A-583C-0AC0-2B8E-1997893D62E9}"/>
          </ac:spMkLst>
        </pc:spChg>
        <pc:spChg chg="replST">
          <ac:chgData name="Robitaille, Clément" userId="0638239c-6632-4a21-9590-919d409728d8" providerId="ADAL" clId="{50BE2BA7-3DE6-40EA-A9FE-8D5366E41CCC}" dt="2024-08-22T01:24:54.662" v="673"/>
          <ac:spMkLst>
            <pc:docMk/>
            <pc:sldMk cId="3190212989" sldId="368"/>
            <ac:spMk id="8" creationId="{4F84A99B-42EE-02CF-35E1-37200B80F78A}"/>
          </ac:spMkLst>
        </pc:spChg>
        <pc:spChg chg="replST">
          <ac:chgData name="Robitaille, Clément" userId="0638239c-6632-4a21-9590-919d409728d8" providerId="ADAL" clId="{50BE2BA7-3DE6-40EA-A9FE-8D5366E41CCC}" dt="2024-08-22T01:24:54.634" v="665"/>
          <ac:spMkLst>
            <pc:docMk/>
            <pc:sldMk cId="3190212989" sldId="368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4.638" v="666"/>
          <ac:spMkLst>
            <pc:docMk/>
            <pc:sldMk cId="3190212989" sldId="368"/>
            <ac:spMk id="17" creationId="{F6672A71-44FE-A504-FC08-C544E01FCEF2}"/>
          </ac:spMkLst>
        </pc:spChg>
        <pc:spChg chg="replST">
          <ac:chgData name="Robitaille, Clément" userId="0638239c-6632-4a21-9590-919d409728d8" providerId="ADAL" clId="{50BE2BA7-3DE6-40EA-A9FE-8D5366E41CCC}" dt="2024-08-22T01:24:54.642" v="667"/>
          <ac:spMkLst>
            <pc:docMk/>
            <pc:sldMk cId="3190212989" sldId="368"/>
            <ac:spMk id="19" creationId="{48409345-A81E-9062-F3F0-9A94E8DEAAD6}"/>
          </ac:spMkLst>
        </pc:spChg>
        <pc:spChg chg="replST">
          <ac:chgData name="Robitaille, Clément" userId="0638239c-6632-4a21-9590-919d409728d8" providerId="ADAL" clId="{50BE2BA7-3DE6-40EA-A9FE-8D5366E41CCC}" dt="2024-08-22T01:24:54.645" v="668"/>
          <ac:spMkLst>
            <pc:docMk/>
            <pc:sldMk cId="3190212989" sldId="368"/>
            <ac:spMk id="21" creationId="{D0C2F477-6856-493F-944C-3D0C90AD2DD2}"/>
          </ac:spMkLst>
        </pc:spChg>
        <pc:spChg chg="replST">
          <ac:chgData name="Robitaille, Clément" userId="0638239c-6632-4a21-9590-919d409728d8" providerId="ADAL" clId="{50BE2BA7-3DE6-40EA-A9FE-8D5366E41CCC}" dt="2024-08-22T01:24:54.622" v="662"/>
          <ac:spMkLst>
            <pc:docMk/>
            <pc:sldMk cId="3190212989" sldId="368"/>
            <ac:spMk id="24" creationId="{A0DC074F-2C48-928F-25E8-3ABD2E33483A}"/>
          </ac:spMkLst>
        </pc:spChg>
        <pc:spChg chg="replST">
          <ac:chgData name="Robitaille, Clément" userId="0638239c-6632-4a21-9590-919d409728d8" providerId="ADAL" clId="{50BE2BA7-3DE6-40EA-A9FE-8D5366E41CCC}" dt="2024-08-22T01:24:54.648" v="669"/>
          <ac:spMkLst>
            <pc:docMk/>
            <pc:sldMk cId="3190212989" sldId="368"/>
            <ac:spMk id="28" creationId="{5E629F83-7552-6F5C-8B10-EF0BDF4ADE23}"/>
          </ac:spMkLst>
        </pc:spChg>
        <pc:spChg chg="replST">
          <ac:chgData name="Robitaille, Clément" userId="0638239c-6632-4a21-9590-919d409728d8" providerId="ADAL" clId="{50BE2BA7-3DE6-40EA-A9FE-8D5366E41CCC}" dt="2024-08-22T01:24:54.652" v="670"/>
          <ac:spMkLst>
            <pc:docMk/>
            <pc:sldMk cId="3190212989" sldId="368"/>
            <ac:spMk id="29" creationId="{C533E6CC-590D-ECF5-547B-9808D3240E7E}"/>
          </ac:spMkLst>
        </pc:spChg>
        <pc:spChg chg="replST">
          <ac:chgData name="Robitaille, Clément" userId="0638239c-6632-4a21-9590-919d409728d8" providerId="ADAL" clId="{50BE2BA7-3DE6-40EA-A9FE-8D5366E41CCC}" dt="2024-08-22T01:24:54.655" v="671"/>
          <ac:spMkLst>
            <pc:docMk/>
            <pc:sldMk cId="3190212989" sldId="368"/>
            <ac:spMk id="30" creationId="{41F092C3-462F-5606-1DCA-372E46064006}"/>
          </ac:spMkLst>
        </pc:spChg>
        <pc:grpChg chg="replST">
          <ac:chgData name="Robitaille, Clément" userId="0638239c-6632-4a21-9590-919d409728d8" providerId="ADAL" clId="{50BE2BA7-3DE6-40EA-A9FE-8D5366E41CCC}" dt="2024-08-22T01:24:54.673" v="676"/>
          <ac:grpSpMkLst>
            <pc:docMk/>
            <pc:sldMk cId="3190212989" sldId="368"/>
            <ac:grpSpMk id="7" creationId="{8A8B350F-5BE6-CEB9-0088-EB152720241A}"/>
          </ac:grpSpMkLst>
        </pc:grpChg>
        <pc:grpChg chg="replST">
          <ac:chgData name="Robitaille, Clément" userId="0638239c-6632-4a21-9590-919d409728d8" providerId="ADAL" clId="{50BE2BA7-3DE6-40EA-A9FE-8D5366E41CCC}" dt="2024-08-22T01:24:54.676" v="677"/>
          <ac:grpSpMkLst>
            <pc:docMk/>
            <pc:sldMk cId="3190212989" sldId="368"/>
            <ac:grpSpMk id="32" creationId="{9E2CD27E-A7FA-4446-EA4B-2A67E9F8EA0B}"/>
          </ac:grpSpMkLst>
        </pc:grpChg>
        <pc:picChg chg="replST">
          <ac:chgData name="Robitaille, Clément" userId="0638239c-6632-4a21-9590-919d409728d8" providerId="ADAL" clId="{50BE2BA7-3DE6-40EA-A9FE-8D5366E41CCC}" dt="2024-08-22T01:24:54.666" v="674"/>
          <ac:picMkLst>
            <pc:docMk/>
            <pc:sldMk cId="3190212989" sldId="368"/>
            <ac:picMk id="3" creationId="{17E8A6CF-E008-21D5-8043-20BCFE0A9495}"/>
          </ac:picMkLst>
        </pc:picChg>
        <pc:picChg chg="replST">
          <ac:chgData name="Robitaille, Clément" userId="0638239c-6632-4a21-9590-919d409728d8" providerId="ADAL" clId="{50BE2BA7-3DE6-40EA-A9FE-8D5366E41CCC}" dt="2024-08-22T01:24:54.670" v="675"/>
          <ac:picMkLst>
            <pc:docMk/>
            <pc:sldMk cId="3190212989" sldId="368"/>
            <ac:picMk id="4" creationId="{A1CAE308-7865-75A3-A4AB-79AB61D05723}"/>
          </ac:picMkLst>
        </pc:picChg>
        <pc:picChg chg="replST">
          <ac:chgData name="Robitaille, Clément" userId="0638239c-6632-4a21-9590-919d409728d8" providerId="ADAL" clId="{50BE2BA7-3DE6-40EA-A9FE-8D5366E41CCC}" dt="2024-08-22T01:24:54.630" v="664"/>
          <ac:picMkLst>
            <pc:docMk/>
            <pc:sldMk cId="3190212989" sldId="368"/>
            <ac:picMk id="5" creationId="{57433042-AF64-7AE9-1ADB-BA27EB10F0BD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779" v="702"/>
        <pc:sldMkLst>
          <pc:docMk/>
          <pc:sldMk cId="2619951096" sldId="369"/>
        </pc:sldMkLst>
        <pc:spChg chg="replST">
          <ac:chgData name="Robitaille, Clément" userId="0638239c-6632-4a21-9590-919d409728d8" providerId="ADAL" clId="{50BE2BA7-3DE6-40EA-A9FE-8D5366E41CCC}" dt="2024-08-22T01:24:54.742" v="692"/>
          <ac:spMkLst>
            <pc:docMk/>
            <pc:sldMk cId="2619951096" sldId="369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746" v="693"/>
          <ac:spMkLst>
            <pc:docMk/>
            <pc:sldMk cId="2619951096" sldId="369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4.750" v="694"/>
          <ac:spMkLst>
            <pc:docMk/>
            <pc:sldMk cId="2619951096" sldId="369"/>
            <ac:spMk id="19" creationId="{48409345-A81E-9062-F3F0-9A94E8DEAAD6}"/>
          </ac:spMkLst>
        </pc:spChg>
        <pc:spChg chg="replST">
          <ac:chgData name="Robitaille, Clément" userId="0638239c-6632-4a21-9590-919d409728d8" providerId="ADAL" clId="{50BE2BA7-3DE6-40EA-A9FE-8D5366E41CCC}" dt="2024-08-22T01:24:54.760" v="697"/>
          <ac:spMkLst>
            <pc:docMk/>
            <pc:sldMk cId="2619951096" sldId="369"/>
            <ac:spMk id="27" creationId="{DB153C24-8FBC-3D73-C7C1-70113C0F0040}"/>
          </ac:spMkLst>
        </pc:spChg>
        <pc:grpChg chg="replST">
          <ac:chgData name="Robitaille, Clément" userId="0638239c-6632-4a21-9590-919d409728d8" providerId="ADAL" clId="{50BE2BA7-3DE6-40EA-A9FE-8D5366E41CCC}" dt="2024-08-22T01:24:54.774" v="701"/>
          <ac:grpSpMkLst>
            <pc:docMk/>
            <pc:sldMk cId="2619951096" sldId="369"/>
            <ac:grpSpMk id="5" creationId="{C7C38E25-C6EE-F207-BBE0-A6868C69B609}"/>
          </ac:grpSpMkLst>
        </pc:grpChg>
        <pc:grpChg chg="replST">
          <ac:chgData name="Robitaille, Clément" userId="0638239c-6632-4a21-9590-919d409728d8" providerId="ADAL" clId="{50BE2BA7-3DE6-40EA-A9FE-8D5366E41CCC}" dt="2024-08-22T01:24:54.753" v="695"/>
          <ac:grpSpMkLst>
            <pc:docMk/>
            <pc:sldMk cId="2619951096" sldId="369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4.756" v="696"/>
          <ac:grpSpMkLst>
            <pc:docMk/>
            <pc:sldMk cId="2619951096" sldId="369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4.779" v="702"/>
          <ac:grpSpMkLst>
            <pc:docMk/>
            <pc:sldMk cId="2619951096" sldId="369"/>
            <ac:grpSpMk id="20" creationId="{67615F47-0A15-6B08-1842-79F0DD3C82D9}"/>
          </ac:grpSpMkLst>
        </pc:grpChg>
        <pc:picChg chg="replST">
          <ac:chgData name="Robitaille, Clément" userId="0638239c-6632-4a21-9590-919d409728d8" providerId="ADAL" clId="{50BE2BA7-3DE6-40EA-A9FE-8D5366E41CCC}" dt="2024-08-22T01:24:54.766" v="699"/>
          <ac:picMkLst>
            <pc:docMk/>
            <pc:sldMk cId="2619951096" sldId="369"/>
            <ac:picMk id="3" creationId="{837EF9B8-E982-C964-8F0F-3CD65A7FDB1A}"/>
          </ac:picMkLst>
        </pc:picChg>
        <pc:picChg chg="replST">
          <ac:chgData name="Robitaille, Clément" userId="0638239c-6632-4a21-9590-919d409728d8" providerId="ADAL" clId="{50BE2BA7-3DE6-40EA-A9FE-8D5366E41CCC}" dt="2024-08-22T01:24:54.770" v="700"/>
          <ac:picMkLst>
            <pc:docMk/>
            <pc:sldMk cId="2619951096" sldId="369"/>
            <ac:picMk id="4" creationId="{17BE1E72-4B65-5970-6281-249C6BD22A07}"/>
          </ac:picMkLst>
        </pc:picChg>
        <pc:picChg chg="replST">
          <ac:chgData name="Robitaille, Clément" userId="0638239c-6632-4a21-9590-919d409728d8" providerId="ADAL" clId="{50BE2BA7-3DE6-40EA-A9FE-8D5366E41CCC}" dt="2024-08-22T01:24:54.763" v="698"/>
          <ac:picMkLst>
            <pc:docMk/>
            <pc:sldMk cId="2619951096" sldId="369"/>
            <ac:picMk id="8" creationId="{647D33E1-BDBE-5141-0096-843F8FD4315A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618" v="661"/>
        <pc:sldMkLst>
          <pc:docMk/>
          <pc:sldMk cId="2823989045" sldId="370"/>
        </pc:sldMkLst>
        <pc:spChg chg="replST">
          <ac:chgData name="Robitaille, Clément" userId="0638239c-6632-4a21-9590-919d409728d8" providerId="ADAL" clId="{50BE2BA7-3DE6-40EA-A9FE-8D5366E41CCC}" dt="2024-08-22T01:24:54.578" v="650"/>
          <ac:spMkLst>
            <pc:docMk/>
            <pc:sldMk cId="2823989045" sldId="370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581" v="651"/>
          <ac:spMkLst>
            <pc:docMk/>
            <pc:sldMk cId="2823989045" sldId="370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4.584" v="652"/>
          <ac:spMkLst>
            <pc:docMk/>
            <pc:sldMk cId="2823989045" sldId="370"/>
            <ac:spMk id="19" creationId="{48409345-A81E-9062-F3F0-9A94E8DEAAD6}"/>
          </ac:spMkLst>
        </pc:spChg>
        <pc:grpChg chg="replST">
          <ac:chgData name="Robitaille, Clément" userId="0638239c-6632-4a21-9590-919d409728d8" providerId="ADAL" clId="{50BE2BA7-3DE6-40EA-A9FE-8D5366E41CCC}" dt="2024-08-22T01:24:54.611" v="659"/>
          <ac:grpSpMkLst>
            <pc:docMk/>
            <pc:sldMk cId="2823989045" sldId="370"/>
            <ac:grpSpMk id="3" creationId="{58B376E5-4EEF-6C0E-C89D-BC3469A0F580}"/>
          </ac:grpSpMkLst>
        </pc:grpChg>
        <pc:grpChg chg="replST">
          <ac:chgData name="Robitaille, Clément" userId="0638239c-6632-4a21-9590-919d409728d8" providerId="ADAL" clId="{50BE2BA7-3DE6-40EA-A9FE-8D5366E41CCC}" dt="2024-08-22T01:24:54.592" v="654"/>
          <ac:grpSpMkLst>
            <pc:docMk/>
            <pc:sldMk cId="2823989045" sldId="370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4.588" v="653"/>
          <ac:grpSpMkLst>
            <pc:docMk/>
            <pc:sldMk cId="2823989045" sldId="370"/>
            <ac:grpSpMk id="12" creationId="{2CB9B82D-B263-9A66-07AD-CAC610567550}"/>
          </ac:grpSpMkLst>
        </pc:grpChg>
        <pc:grpChg chg="replST">
          <ac:chgData name="Robitaille, Clément" userId="0638239c-6632-4a21-9590-919d409728d8" providerId="ADAL" clId="{50BE2BA7-3DE6-40EA-A9FE-8D5366E41CCC}" dt="2024-08-22T01:24:54.595" v="655"/>
          <ac:grpSpMkLst>
            <pc:docMk/>
            <pc:sldMk cId="2823989045" sldId="370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4.614" v="660"/>
          <ac:grpSpMkLst>
            <pc:docMk/>
            <pc:sldMk cId="2823989045" sldId="370"/>
            <ac:grpSpMk id="20" creationId="{CC38480F-0228-35F2-1536-5F2A9646AE45}"/>
          </ac:grpSpMkLst>
        </pc:grpChg>
        <pc:grpChg chg="replST">
          <ac:chgData name="Robitaille, Clément" userId="0638239c-6632-4a21-9590-919d409728d8" providerId="ADAL" clId="{50BE2BA7-3DE6-40EA-A9FE-8D5366E41CCC}" dt="2024-08-22T01:24:54.618" v="661"/>
          <ac:grpSpMkLst>
            <pc:docMk/>
            <pc:sldMk cId="2823989045" sldId="370"/>
            <ac:grpSpMk id="35" creationId="{43B78DAE-C919-8179-36B0-758C972F4119}"/>
          </ac:grpSpMkLst>
        </pc:grpChg>
        <pc:picChg chg="replST">
          <ac:chgData name="Robitaille, Clément" userId="0638239c-6632-4a21-9590-919d409728d8" providerId="ADAL" clId="{50BE2BA7-3DE6-40EA-A9FE-8D5366E41CCC}" dt="2024-08-22T01:24:54.598" v="656"/>
          <ac:picMkLst>
            <pc:docMk/>
            <pc:sldMk cId="2823989045" sldId="370"/>
            <ac:picMk id="4" creationId="{313D2795-00EA-258A-A225-4A3FF788FC03}"/>
          </ac:picMkLst>
        </pc:picChg>
        <pc:picChg chg="replST">
          <ac:chgData name="Robitaille, Clément" userId="0638239c-6632-4a21-9590-919d409728d8" providerId="ADAL" clId="{50BE2BA7-3DE6-40EA-A9FE-8D5366E41CCC}" dt="2024-08-22T01:24:54.602" v="657"/>
          <ac:picMkLst>
            <pc:docMk/>
            <pc:sldMk cId="2823989045" sldId="370"/>
            <ac:picMk id="5" creationId="{2F8BBC32-A5C8-8CA0-DBAE-C53A796B7194}"/>
          </ac:picMkLst>
        </pc:picChg>
        <pc:picChg chg="replST">
          <ac:chgData name="Robitaille, Clément" userId="0638239c-6632-4a21-9590-919d409728d8" providerId="ADAL" clId="{50BE2BA7-3DE6-40EA-A9FE-8D5366E41CCC}" dt="2024-08-22T01:24:54.607" v="658"/>
          <ac:picMkLst>
            <pc:docMk/>
            <pc:sldMk cId="2823989045" sldId="370"/>
            <ac:picMk id="6" creationId="{8426CECE-DF69-614A-25CD-515103B74DB6}"/>
          </ac:picMkLst>
        </pc:picChg>
      </pc:sldChg>
      <pc:sldChg chg="modSp mod">
        <pc:chgData name="Robitaille, Clément" userId="0638239c-6632-4a21-9590-919d409728d8" providerId="ADAL" clId="{50BE2BA7-3DE6-40EA-A9FE-8D5366E41CCC}" dt="2024-08-22T02:15:24.773" v="1461" actId="1076"/>
        <pc:sldMkLst>
          <pc:docMk/>
          <pc:sldMk cId="3067191655" sldId="373"/>
        </pc:sldMkLst>
        <pc:spChg chg="replST">
          <ac:chgData name="Robitaille, Clément" userId="0638239c-6632-4a21-9590-919d409728d8" providerId="ADAL" clId="{50BE2BA7-3DE6-40EA-A9FE-8D5366E41CCC}" dt="2024-08-22T01:24:54.993" v="756"/>
          <ac:spMkLst>
            <pc:docMk/>
            <pc:sldMk cId="3067191655" sldId="373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007" v="760"/>
          <ac:spMkLst>
            <pc:docMk/>
            <pc:sldMk cId="3067191655" sldId="373"/>
            <ac:spMk id="4" creationId="{E3785BA2-A42B-0083-7DA0-CDD83696D54F}"/>
          </ac:spMkLst>
        </pc:spChg>
        <pc:spChg chg="mod replST">
          <ac:chgData name="Robitaille, Clément" userId="0638239c-6632-4a21-9590-919d409728d8" providerId="ADAL" clId="{50BE2BA7-3DE6-40EA-A9FE-8D5366E41CCC}" dt="2024-08-22T02:15:24.773" v="1461" actId="1076"/>
          <ac:spMkLst>
            <pc:docMk/>
            <pc:sldMk cId="3067191655" sldId="373"/>
            <ac:spMk id="6" creationId="{2456439E-0144-8B45-2FCC-21A05CC82076}"/>
          </ac:spMkLst>
        </pc:spChg>
        <pc:spChg chg="replST">
          <ac:chgData name="Robitaille, Clément" userId="0638239c-6632-4a21-9590-919d409728d8" providerId="ADAL" clId="{50BE2BA7-3DE6-40EA-A9FE-8D5366E41CCC}" dt="2024-08-22T01:24:55.014" v="762"/>
          <ac:spMkLst>
            <pc:docMk/>
            <pc:sldMk cId="3067191655" sldId="373"/>
            <ac:spMk id="7" creationId="{02422DF0-C131-B48D-C9E0-6465E193E3BF}"/>
          </ac:spMkLst>
        </pc:spChg>
        <pc:spChg chg="replST">
          <ac:chgData name="Robitaille, Clément" userId="0638239c-6632-4a21-9590-919d409728d8" providerId="ADAL" clId="{50BE2BA7-3DE6-40EA-A9FE-8D5366E41CCC}" dt="2024-08-22T01:24:55" v="758"/>
          <ac:spMkLst>
            <pc:docMk/>
            <pc:sldMk cId="3067191655" sldId="373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026" v="765"/>
          <ac:grpSpMkLst>
            <pc:docMk/>
            <pc:sldMk cId="3067191655" sldId="373"/>
            <ac:grpSpMk id="5" creationId="{E001A051-C5A5-3BE3-D2AA-37D573ADFE5B}"/>
          </ac:grpSpMkLst>
        </pc:grpChg>
        <pc:grpChg chg="replST">
          <ac:chgData name="Robitaille, Clément" userId="0638239c-6632-4a21-9590-919d409728d8" providerId="ADAL" clId="{50BE2BA7-3DE6-40EA-A9FE-8D5366E41CCC}" dt="2024-08-22T01:24:54.990" v="755"/>
          <ac:grpSpMkLst>
            <pc:docMk/>
            <pc:sldMk cId="3067191655" sldId="373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5.003" v="759"/>
          <ac:grpSpMkLst>
            <pc:docMk/>
            <pc:sldMk cId="3067191655" sldId="373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5.029" v="766"/>
          <ac:grpSpMkLst>
            <pc:docMk/>
            <pc:sldMk cId="3067191655" sldId="373"/>
            <ac:grpSpMk id="20" creationId="{EA84A73E-50A5-21CC-792D-40E5558D024F}"/>
          </ac:grpSpMkLst>
        </pc:grpChg>
        <pc:picChg chg="replST">
          <ac:chgData name="Robitaille, Clément" userId="0638239c-6632-4a21-9590-919d409728d8" providerId="ADAL" clId="{50BE2BA7-3DE6-40EA-A9FE-8D5366E41CCC}" dt="2024-08-22T01:24:55.019" v="763"/>
          <ac:picMkLst>
            <pc:docMk/>
            <pc:sldMk cId="3067191655" sldId="373"/>
            <ac:picMk id="3" creationId="{CF57B869-D3E9-E512-B2D8-FEED6621974D}"/>
          </ac:picMkLst>
        </pc:picChg>
        <pc:picChg chg="replST">
          <ac:chgData name="Robitaille, Clément" userId="0638239c-6632-4a21-9590-919d409728d8" providerId="ADAL" clId="{50BE2BA7-3DE6-40EA-A9FE-8D5366E41CCC}" dt="2024-08-22T01:24:55.022" v="764"/>
          <ac:picMkLst>
            <pc:docMk/>
            <pc:sldMk cId="3067191655" sldId="373"/>
            <ac:picMk id="9" creationId="{CF35F20D-11DF-BF12-92EB-1492C49618C0}"/>
          </ac:picMkLst>
        </pc:picChg>
        <pc:picChg chg="mod replST">
          <ac:chgData name="Robitaille, Clément" userId="0638239c-6632-4a21-9590-919d409728d8" providerId="ADAL" clId="{50BE2BA7-3DE6-40EA-A9FE-8D5366E41CCC}" dt="2024-08-22T02:14:38.408" v="1458"/>
          <ac:picMkLst>
            <pc:docMk/>
            <pc:sldMk cId="3067191655" sldId="373"/>
            <ac:picMk id="11" creationId="{B8EEFD94-20DC-3A66-7418-269887DB25F8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4.934" v="742"/>
        <pc:sldMkLst>
          <pc:docMk/>
          <pc:sldMk cId="103573746" sldId="377"/>
        </pc:sldMkLst>
        <pc:spChg chg="replST">
          <ac:chgData name="Robitaille, Clément" userId="0638239c-6632-4a21-9590-919d409728d8" providerId="ADAL" clId="{50BE2BA7-3DE6-40EA-A9FE-8D5366E41CCC}" dt="2024-08-22T01:24:54.900" v="733"/>
          <ac:spMkLst>
            <pc:docMk/>
            <pc:sldMk cId="103573746" sldId="377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892" v="731"/>
          <ac:spMkLst>
            <pc:docMk/>
            <pc:sldMk cId="103573746" sldId="377"/>
            <ac:spMk id="9" creationId="{95C9661B-AC0E-E33F-EAF7-1A10BC7311EE}"/>
          </ac:spMkLst>
        </pc:spChg>
        <pc:spChg chg="replST">
          <ac:chgData name="Robitaille, Clément" userId="0638239c-6632-4a21-9590-919d409728d8" providerId="ADAL" clId="{50BE2BA7-3DE6-40EA-A9FE-8D5366E41CCC}" dt="2024-08-22T01:24:54.904" v="734"/>
          <ac:spMkLst>
            <pc:docMk/>
            <pc:sldMk cId="103573746" sldId="377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4.915" v="737"/>
          <ac:spMkLst>
            <pc:docMk/>
            <pc:sldMk cId="103573746" sldId="377"/>
            <ac:spMk id="19" creationId="{416C3050-763E-D4FE-2E11-48A78438D4CC}"/>
          </ac:spMkLst>
        </pc:spChg>
        <pc:grpChg chg="replST">
          <ac:chgData name="Robitaille, Clément" userId="0638239c-6632-4a21-9590-919d409728d8" providerId="ADAL" clId="{50BE2BA7-3DE6-40EA-A9FE-8D5366E41CCC}" dt="2024-08-22T01:24:54.927" v="740"/>
          <ac:grpSpMkLst>
            <pc:docMk/>
            <pc:sldMk cId="103573746" sldId="377"/>
            <ac:grpSpMk id="6" creationId="{5305A9CB-8FA3-13DB-C6C8-38D5F96A4446}"/>
          </ac:grpSpMkLst>
        </pc:grpChg>
        <pc:grpChg chg="replST">
          <ac:chgData name="Robitaille, Clément" userId="0638239c-6632-4a21-9590-919d409728d8" providerId="ADAL" clId="{50BE2BA7-3DE6-40EA-A9FE-8D5366E41CCC}" dt="2024-08-22T01:24:54.908" v="735"/>
          <ac:grpSpMkLst>
            <pc:docMk/>
            <pc:sldMk cId="103573746" sldId="377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4.911" v="736"/>
          <ac:grpSpMkLst>
            <pc:docMk/>
            <pc:sldMk cId="103573746" sldId="377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4.934" v="742"/>
          <ac:grpSpMkLst>
            <pc:docMk/>
            <pc:sldMk cId="103573746" sldId="377"/>
            <ac:grpSpMk id="17" creationId="{91916A51-12D1-4CBE-60B1-327440205239}"/>
          </ac:grpSpMkLst>
        </pc:grpChg>
        <pc:grpChg chg="replST">
          <ac:chgData name="Robitaille, Clément" userId="0638239c-6632-4a21-9590-919d409728d8" providerId="ADAL" clId="{50BE2BA7-3DE6-40EA-A9FE-8D5366E41CCC}" dt="2024-08-22T01:24:54.931" v="741"/>
          <ac:grpSpMkLst>
            <pc:docMk/>
            <pc:sldMk cId="103573746" sldId="377"/>
            <ac:grpSpMk id="26" creationId="{2BBB0F77-AF2A-CB42-7AC5-6035435ED00C}"/>
          </ac:grpSpMkLst>
        </pc:grpChg>
        <pc:picChg chg="replST">
          <ac:chgData name="Robitaille, Clément" userId="0638239c-6632-4a21-9590-919d409728d8" providerId="ADAL" clId="{50BE2BA7-3DE6-40EA-A9FE-8D5366E41CCC}" dt="2024-08-22T01:24:54.920" v="738"/>
          <ac:picMkLst>
            <pc:docMk/>
            <pc:sldMk cId="103573746" sldId="377"/>
            <ac:picMk id="3" creationId="{72A83F1D-2D14-F640-516C-64C7F2AE4730}"/>
          </ac:picMkLst>
        </pc:picChg>
        <pc:picChg chg="replST">
          <ac:chgData name="Robitaille, Clément" userId="0638239c-6632-4a21-9590-919d409728d8" providerId="ADAL" clId="{50BE2BA7-3DE6-40EA-A9FE-8D5366E41CCC}" dt="2024-08-22T01:24:54.924" v="739"/>
          <ac:picMkLst>
            <pc:docMk/>
            <pc:sldMk cId="103573746" sldId="377"/>
            <ac:picMk id="4" creationId="{323EFB9A-95D3-C583-6787-0FA96F558F8F}"/>
          </ac:picMkLst>
        </pc:picChg>
        <pc:picChg chg="replST">
          <ac:chgData name="Robitaille, Clément" userId="0638239c-6632-4a21-9590-919d409728d8" providerId="ADAL" clId="{50BE2BA7-3DE6-40EA-A9FE-8D5366E41CCC}" dt="2024-08-22T01:24:54.897" v="732"/>
          <ac:picMkLst>
            <pc:docMk/>
            <pc:sldMk cId="103573746" sldId="377"/>
            <ac:picMk id="5" creationId="{11846EDC-A613-40EC-6E8B-E6EA1579FB51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5.106" v="787"/>
        <pc:sldMkLst>
          <pc:docMk/>
          <pc:sldMk cId="3728047944" sldId="378"/>
        </pc:sldMkLst>
        <pc:spChg chg="replST">
          <ac:chgData name="Robitaille, Clément" userId="0638239c-6632-4a21-9590-919d409728d8" providerId="ADAL" clId="{50BE2BA7-3DE6-40EA-A9FE-8D5366E41CCC}" dt="2024-08-22T01:24:55.070" v="777"/>
          <ac:spMkLst>
            <pc:docMk/>
            <pc:sldMk cId="3728047944" sldId="378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075" v="778"/>
          <ac:spMkLst>
            <pc:docMk/>
            <pc:sldMk cId="3728047944" sldId="378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099" v="785"/>
          <ac:grpSpMkLst>
            <pc:docMk/>
            <pc:sldMk cId="3728047944" sldId="378"/>
            <ac:grpSpMk id="6" creationId="{298D2C0E-D33A-C5F9-4794-D41869F16763}"/>
          </ac:grpSpMkLst>
        </pc:grpChg>
        <pc:grpChg chg="replST">
          <ac:chgData name="Robitaille, Clément" userId="0638239c-6632-4a21-9590-919d409728d8" providerId="ADAL" clId="{50BE2BA7-3DE6-40EA-A9FE-8D5366E41CCC}" dt="2024-08-22T01:24:55.082" v="780"/>
          <ac:grpSpMkLst>
            <pc:docMk/>
            <pc:sldMk cId="3728047944" sldId="378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5.078" v="779"/>
          <ac:grpSpMkLst>
            <pc:docMk/>
            <pc:sldMk cId="3728047944" sldId="378"/>
            <ac:grpSpMk id="12" creationId="{2CB9B82D-B263-9A66-07AD-CAC610567550}"/>
          </ac:grpSpMkLst>
        </pc:grpChg>
        <pc:grpChg chg="replST">
          <ac:chgData name="Robitaille, Clément" userId="0638239c-6632-4a21-9590-919d409728d8" providerId="ADAL" clId="{50BE2BA7-3DE6-40EA-A9FE-8D5366E41CCC}" dt="2024-08-22T01:24:55.086" v="781"/>
          <ac:grpSpMkLst>
            <pc:docMk/>
            <pc:sldMk cId="3728047944" sldId="378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5.102" v="786"/>
          <ac:grpSpMkLst>
            <pc:docMk/>
            <pc:sldMk cId="3728047944" sldId="378"/>
            <ac:grpSpMk id="19" creationId="{AA31BD51-43FF-33C7-1052-D6F0F63CDEC2}"/>
          </ac:grpSpMkLst>
        </pc:grpChg>
        <pc:grpChg chg="replST">
          <ac:chgData name="Robitaille, Clément" userId="0638239c-6632-4a21-9590-919d409728d8" providerId="ADAL" clId="{50BE2BA7-3DE6-40EA-A9FE-8D5366E41CCC}" dt="2024-08-22T01:24:55.106" v="787"/>
          <ac:grpSpMkLst>
            <pc:docMk/>
            <pc:sldMk cId="3728047944" sldId="378"/>
            <ac:grpSpMk id="35" creationId="{8436C1FC-E8FA-F524-8800-A0EB85319AA5}"/>
          </ac:grpSpMkLst>
        </pc:grpChg>
        <pc:picChg chg="replST">
          <ac:chgData name="Robitaille, Clément" userId="0638239c-6632-4a21-9590-919d409728d8" providerId="ADAL" clId="{50BE2BA7-3DE6-40EA-A9FE-8D5366E41CCC}" dt="2024-08-22T01:24:55.089" v="782"/>
          <ac:picMkLst>
            <pc:docMk/>
            <pc:sldMk cId="3728047944" sldId="378"/>
            <ac:picMk id="3" creationId="{FEEFBC92-B56B-A450-8072-1778A965CBF6}"/>
          </ac:picMkLst>
        </pc:picChg>
        <pc:picChg chg="replST">
          <ac:chgData name="Robitaille, Clément" userId="0638239c-6632-4a21-9590-919d409728d8" providerId="ADAL" clId="{50BE2BA7-3DE6-40EA-A9FE-8D5366E41CCC}" dt="2024-08-22T01:24:55.093" v="783"/>
          <ac:picMkLst>
            <pc:docMk/>
            <pc:sldMk cId="3728047944" sldId="378"/>
            <ac:picMk id="4" creationId="{C0BF28D6-8DE3-B44E-3673-EFDEA7045C84}"/>
          </ac:picMkLst>
        </pc:picChg>
        <pc:picChg chg="replST">
          <ac:chgData name="Robitaille, Clément" userId="0638239c-6632-4a21-9590-919d409728d8" providerId="ADAL" clId="{50BE2BA7-3DE6-40EA-A9FE-8D5366E41CCC}" dt="2024-08-22T01:24:55.096" v="784"/>
          <ac:picMkLst>
            <pc:docMk/>
            <pc:sldMk cId="3728047944" sldId="378"/>
            <ac:picMk id="5" creationId="{4409405B-F290-C2B8-6287-DC590E99E3A8}"/>
          </ac:picMkLst>
        </pc:picChg>
      </pc:sldChg>
      <pc:sldChg chg="modSp mod delCm">
        <pc:chgData name="Robitaille, Clément" userId="0638239c-6632-4a21-9590-919d409728d8" providerId="ADAL" clId="{50BE2BA7-3DE6-40EA-A9FE-8D5366E41CCC}" dt="2024-08-22T01:24:54.985" v="754"/>
        <pc:sldMkLst>
          <pc:docMk/>
          <pc:sldMk cId="3601189935" sldId="380"/>
        </pc:sldMkLst>
        <pc:spChg chg="replST">
          <ac:chgData name="Robitaille, Clément" userId="0638239c-6632-4a21-9590-919d409728d8" providerId="ADAL" clId="{50BE2BA7-3DE6-40EA-A9FE-8D5366E41CCC}" dt="2024-08-22T01:24:54.938" v="743"/>
          <ac:spMkLst>
            <pc:docMk/>
            <pc:sldMk cId="3601189935" sldId="380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959" v="747"/>
          <ac:spMkLst>
            <pc:docMk/>
            <pc:sldMk cId="3601189935" sldId="380"/>
            <ac:spMk id="3" creationId="{DCD3EC61-9D1A-3BFA-00BF-6AC20455AD5A}"/>
          </ac:spMkLst>
        </pc:spChg>
        <pc:spChg chg="replST">
          <ac:chgData name="Robitaille, Clément" userId="0638239c-6632-4a21-9590-919d409728d8" providerId="ADAL" clId="{50BE2BA7-3DE6-40EA-A9FE-8D5366E41CCC}" dt="2024-08-22T01:24:54.967" v="749"/>
          <ac:spMkLst>
            <pc:docMk/>
            <pc:sldMk cId="3601189935" sldId="380"/>
            <ac:spMk id="5" creationId="{5726E4A6-1EF5-7682-ECCB-C72F63C11F57}"/>
          </ac:spMkLst>
        </pc:spChg>
        <pc:spChg chg="replST">
          <ac:chgData name="Robitaille, Clément" userId="0638239c-6632-4a21-9590-919d409728d8" providerId="ADAL" clId="{50BE2BA7-3DE6-40EA-A9FE-8D5366E41CCC}" dt="2024-08-22T01:24:54.941" v="744"/>
          <ac:spMkLst>
            <pc:docMk/>
            <pc:sldMk cId="3601189935" sldId="380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4.978" v="752"/>
          <ac:grpSpMkLst>
            <pc:docMk/>
            <pc:sldMk cId="3601189935" sldId="380"/>
            <ac:grpSpMk id="7" creationId="{FCC7C857-2C71-5D1E-A83C-6C612EDA812B}"/>
          </ac:grpSpMkLst>
        </pc:grpChg>
        <pc:grpChg chg="replST">
          <ac:chgData name="Robitaille, Clément" userId="0638239c-6632-4a21-9590-919d409728d8" providerId="ADAL" clId="{50BE2BA7-3DE6-40EA-A9FE-8D5366E41CCC}" dt="2024-08-22T01:24:54.955" v="746"/>
          <ac:grpSpMkLst>
            <pc:docMk/>
            <pc:sldMk cId="3601189935" sldId="380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4.952" v="745"/>
          <ac:grpSpMkLst>
            <pc:docMk/>
            <pc:sldMk cId="3601189935" sldId="380"/>
            <ac:grpSpMk id="12" creationId="{2CB9B82D-B263-9A66-07AD-CAC610567550}"/>
          </ac:grpSpMkLst>
        </pc:grpChg>
        <pc:grpChg chg="replST">
          <ac:chgData name="Robitaille, Clément" userId="0638239c-6632-4a21-9590-919d409728d8" providerId="ADAL" clId="{50BE2BA7-3DE6-40EA-A9FE-8D5366E41CCC}" dt="2024-08-22T01:24:54.985" v="754"/>
          <ac:grpSpMkLst>
            <pc:docMk/>
            <pc:sldMk cId="3601189935" sldId="380"/>
            <ac:grpSpMk id="18" creationId="{36B47BAE-E687-56A0-352E-80D8A1380663}"/>
          </ac:grpSpMkLst>
        </pc:grpChg>
        <pc:grpChg chg="replST">
          <ac:chgData name="Robitaille, Clément" userId="0638239c-6632-4a21-9590-919d409728d8" providerId="ADAL" clId="{50BE2BA7-3DE6-40EA-A9FE-8D5366E41CCC}" dt="2024-08-22T01:24:54.982" v="753"/>
          <ac:grpSpMkLst>
            <pc:docMk/>
            <pc:sldMk cId="3601189935" sldId="380"/>
            <ac:grpSpMk id="31" creationId="{EFB90D52-0C44-B719-CDD6-2692B783899E}"/>
          </ac:grpSpMkLst>
        </pc:grpChg>
        <pc:picChg chg="replST">
          <ac:chgData name="Robitaille, Clément" userId="0638239c-6632-4a21-9590-919d409728d8" providerId="ADAL" clId="{50BE2BA7-3DE6-40EA-A9FE-8D5366E41CCC}" dt="2024-08-22T01:24:54.971" v="750"/>
          <ac:picMkLst>
            <pc:docMk/>
            <pc:sldMk cId="3601189935" sldId="380"/>
            <ac:picMk id="4" creationId="{D6EFF267-796A-2B44-5470-EAD66D873853}"/>
          </ac:picMkLst>
        </pc:picChg>
        <pc:picChg chg="replST">
          <ac:chgData name="Robitaille, Clément" userId="0638239c-6632-4a21-9590-919d409728d8" providerId="ADAL" clId="{50BE2BA7-3DE6-40EA-A9FE-8D5366E41CCC}" dt="2024-08-22T01:24:54.974" v="751"/>
          <ac:picMkLst>
            <pc:docMk/>
            <pc:sldMk cId="3601189935" sldId="380"/>
            <ac:picMk id="6" creationId="{87EF3417-399C-C43C-8DC8-2855C93D0E8F}"/>
          </ac:picMkLst>
        </pc:picChg>
        <pc:picChg chg="replST">
          <ac:chgData name="Robitaille, Clément" userId="0638239c-6632-4a21-9590-919d409728d8" providerId="ADAL" clId="{50BE2BA7-3DE6-40EA-A9FE-8D5366E41CCC}" dt="2024-08-22T01:24:54.963" v="748"/>
          <ac:picMkLst>
            <pc:docMk/>
            <pc:sldMk cId="3601189935" sldId="380"/>
            <ac:picMk id="9" creationId="{6A96A7F1-5EA1-1352-5631-CFFE598116B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47.955" v="4"/>
              <pc2:cmMkLst xmlns:pc2="http://schemas.microsoft.com/office/powerpoint/2019/9/main/command">
                <pc:docMk/>
                <pc:sldMk cId="3601189935" sldId="380"/>
                <pc2:cmMk id="{3A2D0193-FD6D-4628-B8C6-77CFDDB7560B}"/>
              </pc2:cmMkLst>
            </pc226:cmChg>
          </p:ext>
        </pc:extLst>
      </pc:sldChg>
      <pc:sldChg chg="modSp mod">
        <pc:chgData name="Robitaille, Clément" userId="0638239c-6632-4a21-9590-919d409728d8" providerId="ADAL" clId="{50BE2BA7-3DE6-40EA-A9FE-8D5366E41CCC}" dt="2024-08-22T01:24:55.066" v="776"/>
        <pc:sldMkLst>
          <pc:docMk/>
          <pc:sldMk cId="2824575089" sldId="381"/>
        </pc:sldMkLst>
        <pc:spChg chg="replST">
          <ac:chgData name="Robitaille, Clément" userId="0638239c-6632-4a21-9590-919d409728d8" providerId="ADAL" clId="{50BE2BA7-3DE6-40EA-A9FE-8D5366E41CCC}" dt="2024-08-22T01:24:55.038" v="768"/>
          <ac:spMkLst>
            <pc:docMk/>
            <pc:sldMk cId="2824575089" sldId="381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042" v="769"/>
          <ac:spMkLst>
            <pc:docMk/>
            <pc:sldMk cId="2824575089" sldId="381"/>
            <ac:spMk id="14" creationId="{841EE8F3-0ED4-2374-357A-B5ED76BFE677}"/>
          </ac:spMkLst>
        </pc:spChg>
        <pc:spChg chg="replST">
          <ac:chgData name="Robitaille, Clément" userId="0638239c-6632-4a21-9590-919d409728d8" providerId="ADAL" clId="{50BE2BA7-3DE6-40EA-A9FE-8D5366E41CCC}" dt="2024-08-22T01:24:55.052" v="772"/>
          <ac:spMkLst>
            <pc:docMk/>
            <pc:sldMk cId="2824575089" sldId="381"/>
            <ac:spMk id="23" creationId="{CA92393B-F06E-4172-DDC0-61FBFBEB58A8}"/>
          </ac:spMkLst>
        </pc:spChg>
        <pc:grpChg chg="replST">
          <ac:chgData name="Robitaille, Clément" userId="0638239c-6632-4a21-9590-919d409728d8" providerId="ADAL" clId="{50BE2BA7-3DE6-40EA-A9FE-8D5366E41CCC}" dt="2024-08-22T01:24:55.062" v="775"/>
          <ac:grpSpMkLst>
            <pc:docMk/>
            <pc:sldMk cId="2824575089" sldId="381"/>
            <ac:grpSpMk id="4" creationId="{D779D465-5420-CFB3-60CB-88FB95FF6782}"/>
          </ac:grpSpMkLst>
        </pc:grpChg>
        <pc:grpChg chg="replST">
          <ac:chgData name="Robitaille, Clément" userId="0638239c-6632-4a21-9590-919d409728d8" providerId="ADAL" clId="{50BE2BA7-3DE6-40EA-A9FE-8D5366E41CCC}" dt="2024-08-22T01:24:55.046" v="770"/>
          <ac:grpSpMkLst>
            <pc:docMk/>
            <pc:sldMk cId="2824575089" sldId="381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5.066" v="776"/>
          <ac:grpSpMkLst>
            <pc:docMk/>
            <pc:sldMk cId="2824575089" sldId="381"/>
            <ac:grpSpMk id="11" creationId="{C65F5F36-0038-6D9B-3990-C089BB41637D}"/>
          </ac:grpSpMkLst>
        </pc:grpChg>
        <pc:grpChg chg="replST">
          <ac:chgData name="Robitaille, Clément" userId="0638239c-6632-4a21-9590-919d409728d8" providerId="ADAL" clId="{50BE2BA7-3DE6-40EA-A9FE-8D5366E41CCC}" dt="2024-08-22T01:24:55.049" v="771"/>
          <ac:grpSpMkLst>
            <pc:docMk/>
            <pc:sldMk cId="2824575089" sldId="381"/>
            <ac:grpSpMk id="13" creationId="{B0C853E7-A180-2E36-EF57-52C606797B78}"/>
          </ac:grpSpMkLst>
        </pc:grpChg>
        <pc:picChg chg="replST">
          <ac:chgData name="Robitaille, Clément" userId="0638239c-6632-4a21-9590-919d409728d8" providerId="ADAL" clId="{50BE2BA7-3DE6-40EA-A9FE-8D5366E41CCC}" dt="2024-08-22T01:24:55.056" v="773"/>
          <ac:picMkLst>
            <pc:docMk/>
            <pc:sldMk cId="2824575089" sldId="381"/>
            <ac:picMk id="3" creationId="{6033E8F2-E3D1-B5BA-C4E2-7C14E23CFD79}"/>
          </ac:picMkLst>
        </pc:picChg>
        <pc:picChg chg="replST">
          <ac:chgData name="Robitaille, Clément" userId="0638239c-6632-4a21-9590-919d409728d8" providerId="ADAL" clId="{50BE2BA7-3DE6-40EA-A9FE-8D5366E41CCC}" dt="2024-08-22T01:24:55.059" v="774"/>
          <ac:picMkLst>
            <pc:docMk/>
            <pc:sldMk cId="2824575089" sldId="381"/>
            <ac:picMk id="5" creationId="{37318425-8119-73AF-035A-ECBD55FFB930}"/>
          </ac:picMkLst>
        </pc:picChg>
        <pc:picChg chg="replST">
          <ac:chgData name="Robitaille, Clément" userId="0638239c-6632-4a21-9590-919d409728d8" providerId="ADAL" clId="{50BE2BA7-3DE6-40EA-A9FE-8D5366E41CCC}" dt="2024-08-22T01:24:55.034" v="767"/>
          <ac:picMkLst>
            <pc:docMk/>
            <pc:sldMk cId="2824575089" sldId="381"/>
            <ac:picMk id="25" creationId="{9C53F795-A4F2-4B60-D1EE-2BD2C60746C2}"/>
          </ac:picMkLst>
        </pc:picChg>
      </pc:sldChg>
      <pc:sldChg chg="modSp mod">
        <pc:chgData name="Robitaille, Clément" userId="0638239c-6632-4a21-9590-919d409728d8" providerId="ADAL" clId="{50BE2BA7-3DE6-40EA-A9FE-8D5366E41CCC}" dt="2024-08-22T01:24:55.199" v="811"/>
        <pc:sldMkLst>
          <pc:docMk/>
          <pc:sldMk cId="1163366681" sldId="382"/>
        </pc:sldMkLst>
        <pc:spChg chg="replST">
          <ac:chgData name="Robitaille, Clément" userId="0638239c-6632-4a21-9590-919d409728d8" providerId="ADAL" clId="{50BE2BA7-3DE6-40EA-A9FE-8D5366E41CCC}" dt="2024-08-22T01:24:55.187" v="808"/>
          <ac:spMkLst>
            <pc:docMk/>
            <pc:sldMk cId="1163366681" sldId="382"/>
            <ac:spMk id="4" creationId="{C6737FB4-3EB5-36F7-DCC3-E883CF0FF480}"/>
          </ac:spMkLst>
        </pc:spChg>
        <pc:spChg chg="replST">
          <ac:chgData name="Robitaille, Clément" userId="0638239c-6632-4a21-9590-919d409728d8" providerId="ADAL" clId="{50BE2BA7-3DE6-40EA-A9FE-8D5366E41CCC}" dt="2024-08-22T01:24:55.181" v="806"/>
          <ac:spMkLst>
            <pc:docMk/>
            <pc:sldMk cId="1163366681" sldId="382"/>
            <ac:spMk id="21" creationId="{F22D46B7-1CD2-7334-D38A-CACEF5F22971}"/>
          </ac:spMkLst>
        </pc:spChg>
        <pc:spChg chg="replST">
          <ac:chgData name="Robitaille, Clément" userId="0638239c-6632-4a21-9590-919d409728d8" providerId="ADAL" clId="{50BE2BA7-3DE6-40EA-A9FE-8D5366E41CCC}" dt="2024-08-22T01:24:55.184" v="807"/>
          <ac:spMkLst>
            <pc:docMk/>
            <pc:sldMk cId="1163366681" sldId="382"/>
            <ac:spMk id="24" creationId="{CCF8B5DF-E3E1-EDD3-A940-4E275069940C}"/>
          </ac:spMkLst>
        </pc:spChg>
        <pc:spChg chg="replST">
          <ac:chgData name="Robitaille, Clément" userId="0638239c-6632-4a21-9590-919d409728d8" providerId="ADAL" clId="{50BE2BA7-3DE6-40EA-A9FE-8D5366E41CCC}" dt="2024-08-22T01:24:55.191" v="809"/>
          <ac:spMkLst>
            <pc:docMk/>
            <pc:sldMk cId="1163366681" sldId="382"/>
            <ac:spMk id="25" creationId="{6F27A155-C98F-FFB1-916E-3C06C543C09D}"/>
          </ac:spMkLst>
        </pc:spChg>
        <pc:spChg chg="replST">
          <ac:chgData name="Robitaille, Clément" userId="0638239c-6632-4a21-9590-919d409728d8" providerId="ADAL" clId="{50BE2BA7-3DE6-40EA-A9FE-8D5366E41CCC}" dt="2024-08-22T01:24:55.195" v="810"/>
          <ac:spMkLst>
            <pc:docMk/>
            <pc:sldMk cId="1163366681" sldId="382"/>
            <ac:spMk id="46" creationId="{4CF7D59C-F40C-C637-F16A-5830E4CB17B2}"/>
          </ac:spMkLst>
        </pc:spChg>
        <pc:grpChg chg="replST">
          <ac:chgData name="Robitaille, Clément" userId="0638239c-6632-4a21-9590-919d409728d8" providerId="ADAL" clId="{50BE2BA7-3DE6-40EA-A9FE-8D5366E41CCC}" dt="2024-08-22T01:24:55.177" v="805"/>
          <ac:grpSpMkLst>
            <pc:docMk/>
            <pc:sldMk cId="1163366681" sldId="382"/>
            <ac:grpSpMk id="5" creationId="{46D66D86-E39E-7C74-B57F-22E9AFCEB51E}"/>
          </ac:grpSpMkLst>
        </pc:grpChg>
        <pc:picChg chg="replST">
          <ac:chgData name="Robitaille, Clément" userId="0638239c-6632-4a21-9590-919d409728d8" providerId="ADAL" clId="{50BE2BA7-3DE6-40EA-A9FE-8D5366E41CCC}" dt="2024-08-22T01:24:55.199" v="811"/>
          <ac:picMkLst>
            <pc:docMk/>
            <pc:sldMk cId="1163366681" sldId="382"/>
            <ac:picMk id="3" creationId="{C97215D0-31DD-3E9C-D21F-3C8CF0C15A8E}"/>
          </ac:picMkLst>
        </pc:picChg>
      </pc:sldChg>
      <pc:sldChg chg="modSp mod modAnim">
        <pc:chgData name="Robitaille, Clément" userId="0638239c-6632-4a21-9590-919d409728d8" providerId="ADAL" clId="{50BE2BA7-3DE6-40EA-A9FE-8D5366E41CCC}" dt="2024-08-22T01:46:19.153" v="1211"/>
        <pc:sldMkLst>
          <pc:docMk/>
          <pc:sldMk cId="2707221899" sldId="384"/>
        </pc:sldMkLst>
        <pc:spChg chg="replST">
          <ac:chgData name="Robitaille, Clément" userId="0638239c-6632-4a21-9590-919d409728d8" providerId="ADAL" clId="{50BE2BA7-3DE6-40EA-A9FE-8D5366E41CCC}" dt="2024-08-22T01:24:54.326" v="592"/>
          <ac:spMkLst>
            <pc:docMk/>
            <pc:sldMk cId="2707221899" sldId="384"/>
            <ac:spMk id="2" creationId="{00000000-0000-0000-0000-000000000000}"/>
          </ac:spMkLst>
        </pc:spChg>
        <pc:spChg chg="replST">
          <ac:chgData name="Robitaille, Clément" userId="0638239c-6632-4a21-9590-919d409728d8" providerId="ADAL" clId="{50BE2BA7-3DE6-40EA-A9FE-8D5366E41CCC}" dt="2024-08-22T01:24:54.341" v="596"/>
          <ac:spMkLst>
            <pc:docMk/>
            <pc:sldMk cId="2707221899" sldId="384"/>
            <ac:spMk id="3" creationId="{2341277B-696B-CE76-F1D1-E5A2FDA9F332}"/>
          </ac:spMkLst>
        </pc:spChg>
        <pc:spChg chg="replST">
          <ac:chgData name="Robitaille, Clément" userId="0638239c-6632-4a21-9590-919d409728d8" providerId="ADAL" clId="{50BE2BA7-3DE6-40EA-A9FE-8D5366E41CCC}" dt="2024-08-22T01:24:54.345" v="597"/>
          <ac:spMkLst>
            <pc:docMk/>
            <pc:sldMk cId="2707221899" sldId="384"/>
            <ac:spMk id="6" creationId="{9D5034E9-BDAD-534F-6A19-B1AF8A4FB35E}"/>
          </ac:spMkLst>
        </pc:spChg>
        <pc:spChg chg="replST">
          <ac:chgData name="Robitaille, Clément" userId="0638239c-6632-4a21-9590-919d409728d8" providerId="ADAL" clId="{50BE2BA7-3DE6-40EA-A9FE-8D5366E41CCC}" dt="2024-08-22T01:24:54.353" v="599"/>
          <ac:spMkLst>
            <pc:docMk/>
            <pc:sldMk cId="2707221899" sldId="384"/>
            <ac:spMk id="9" creationId="{A705AB02-804B-ACBD-1895-0B8CA4E746AD}"/>
          </ac:spMkLst>
        </pc:spChg>
        <pc:spChg chg="replST">
          <ac:chgData name="Robitaille, Clément" userId="0638239c-6632-4a21-9590-919d409728d8" providerId="ADAL" clId="{50BE2BA7-3DE6-40EA-A9FE-8D5366E41CCC}" dt="2024-08-22T01:24:54.361" v="601"/>
          <ac:spMkLst>
            <pc:docMk/>
            <pc:sldMk cId="2707221899" sldId="384"/>
            <ac:spMk id="18" creationId="{FF950070-D031-5986-0D7F-CEFEEAE9BD8A}"/>
          </ac:spMkLst>
        </pc:spChg>
        <pc:spChg chg="replST">
          <ac:chgData name="Robitaille, Clément" userId="0638239c-6632-4a21-9590-919d409728d8" providerId="ADAL" clId="{50BE2BA7-3DE6-40EA-A9FE-8D5366E41CCC}" dt="2024-08-22T01:24:54.365" v="602"/>
          <ac:spMkLst>
            <pc:docMk/>
            <pc:sldMk cId="2707221899" sldId="384"/>
            <ac:spMk id="19" creationId="{7CF4691B-6B27-CE1A-20CB-4937AD2EDF9D}"/>
          </ac:spMkLst>
        </pc:spChg>
        <pc:spChg chg="replST">
          <ac:chgData name="Robitaille, Clément" userId="0638239c-6632-4a21-9590-919d409728d8" providerId="ADAL" clId="{50BE2BA7-3DE6-40EA-A9FE-8D5366E41CCC}" dt="2024-08-22T01:24:54.373" v="604"/>
          <ac:spMkLst>
            <pc:docMk/>
            <pc:sldMk cId="2707221899" sldId="384"/>
            <ac:spMk id="22" creationId="{34DE9CFA-50F9-FB39-2420-37F493146EB4}"/>
          </ac:spMkLst>
        </pc:spChg>
        <pc:spChg chg="replST">
          <ac:chgData name="Robitaille, Clément" userId="0638239c-6632-4a21-9590-919d409728d8" providerId="ADAL" clId="{50BE2BA7-3DE6-40EA-A9FE-8D5366E41CCC}" dt="2024-08-22T01:24:54.330" v="593"/>
          <ac:spMkLst>
            <pc:docMk/>
            <pc:sldMk cId="2707221899" sldId="384"/>
            <ac:spMk id="217" creationId="{6402E195-5F18-639E-90A4-918C8BDC7A06}"/>
          </ac:spMkLst>
        </pc:spChg>
        <pc:spChg chg="replST">
          <ac:chgData name="Robitaille, Clément" userId="0638239c-6632-4a21-9590-919d409728d8" providerId="ADAL" clId="{50BE2BA7-3DE6-40EA-A9FE-8D5366E41CCC}" dt="2024-08-22T01:24:54.334" v="594"/>
          <ac:spMkLst>
            <pc:docMk/>
            <pc:sldMk cId="2707221899" sldId="384"/>
            <ac:spMk id="218" creationId="{B472FD7B-773A-ACE9-C70A-D38DA2D133CB}"/>
          </ac:spMkLst>
        </pc:spChg>
        <pc:grpChg chg="replST">
          <ac:chgData name="Robitaille, Clément" userId="0638239c-6632-4a21-9590-919d409728d8" providerId="ADAL" clId="{50BE2BA7-3DE6-40EA-A9FE-8D5366E41CCC}" dt="2024-08-22T01:24:54.369" v="603"/>
          <ac:grpSpMkLst>
            <pc:docMk/>
            <pc:sldMk cId="2707221899" sldId="384"/>
            <ac:grpSpMk id="4" creationId="{7F378397-BFEF-F115-C303-65123375E83A}"/>
          </ac:grpSpMkLst>
        </pc:grpChg>
        <pc:picChg chg="replST">
          <ac:chgData name="Robitaille, Clément" userId="0638239c-6632-4a21-9590-919d409728d8" providerId="ADAL" clId="{50BE2BA7-3DE6-40EA-A9FE-8D5366E41CCC}" dt="2024-08-22T01:24:54.338" v="595"/>
          <ac:picMkLst>
            <pc:docMk/>
            <pc:sldMk cId="2707221899" sldId="384"/>
            <ac:picMk id="219" creationId="{78CACCCE-4308-FBB3-081A-A5B74B206C68}"/>
          </ac:picMkLst>
        </pc:picChg>
        <pc:cxnChg chg="replST">
          <ac:chgData name="Robitaille, Clément" userId="0638239c-6632-4a21-9590-919d409728d8" providerId="ADAL" clId="{50BE2BA7-3DE6-40EA-A9FE-8D5366E41CCC}" dt="2024-08-22T01:24:54.349" v="598"/>
          <ac:cxnSpMkLst>
            <pc:docMk/>
            <pc:sldMk cId="2707221899" sldId="384"/>
            <ac:cxnSpMk id="8" creationId="{AA9937E7-29B8-4A41-F829-3D43D6EE5E9B}"/>
          </ac:cxnSpMkLst>
        </pc:cxnChg>
        <pc:cxnChg chg="replST">
          <ac:chgData name="Robitaille, Clément" userId="0638239c-6632-4a21-9590-919d409728d8" providerId="ADAL" clId="{50BE2BA7-3DE6-40EA-A9FE-8D5366E41CCC}" dt="2024-08-22T01:24:54.357" v="600"/>
          <ac:cxnSpMkLst>
            <pc:docMk/>
            <pc:sldMk cId="2707221899" sldId="384"/>
            <ac:cxnSpMk id="14" creationId="{967CC1A2-F624-E962-DC9A-E54A523902D9}"/>
          </ac:cxnSpMkLst>
        </pc:cxnChg>
      </pc:sldChg>
      <pc:sldChg chg="modSp mod">
        <pc:chgData name="Robitaille, Clément" userId="0638239c-6632-4a21-9590-919d409728d8" providerId="ADAL" clId="{50BE2BA7-3DE6-40EA-A9FE-8D5366E41CCC}" dt="2024-08-22T01:24:54.458" v="620"/>
        <pc:sldMkLst>
          <pc:docMk/>
          <pc:sldMk cId="34177004" sldId="385"/>
        </pc:sldMkLst>
        <pc:spChg chg="replST">
          <ac:chgData name="Robitaille, Clément" userId="0638239c-6632-4a21-9590-919d409728d8" providerId="ADAL" clId="{50BE2BA7-3DE6-40EA-A9FE-8D5366E41CCC}" dt="2024-08-22T01:24:54.435" v="615"/>
          <ac:spMkLst>
            <pc:docMk/>
            <pc:sldMk cId="34177004" sldId="385"/>
            <ac:spMk id="2" creationId="{00000000-0000-0000-0000-000000000000}"/>
          </ac:spMkLst>
        </pc:spChg>
        <pc:grpChg chg="replST">
          <ac:chgData name="Robitaille, Clément" userId="0638239c-6632-4a21-9590-919d409728d8" providerId="ADAL" clId="{50BE2BA7-3DE6-40EA-A9FE-8D5366E41CCC}" dt="2024-08-22T01:24:54.449" v="618"/>
          <ac:grpSpMkLst>
            <pc:docMk/>
            <pc:sldMk cId="34177004" sldId="385"/>
            <ac:grpSpMk id="12" creationId="{EC43BC2B-513E-11EF-398E-B7EDB9F5F678}"/>
          </ac:grpSpMkLst>
        </pc:grpChg>
        <pc:grpChg chg="replST">
          <ac:chgData name="Robitaille, Clément" userId="0638239c-6632-4a21-9590-919d409728d8" providerId="ADAL" clId="{50BE2BA7-3DE6-40EA-A9FE-8D5366E41CCC}" dt="2024-08-22T01:24:54.454" v="619"/>
          <ac:grpSpMkLst>
            <pc:docMk/>
            <pc:sldMk cId="34177004" sldId="385"/>
            <ac:grpSpMk id="18" creationId="{89502929-1C98-EF47-D9ED-9A4B8A74E920}"/>
          </ac:grpSpMkLst>
        </pc:grpChg>
        <pc:grpChg chg="replST">
          <ac:chgData name="Robitaille, Clément" userId="0638239c-6632-4a21-9590-919d409728d8" providerId="ADAL" clId="{50BE2BA7-3DE6-40EA-A9FE-8D5366E41CCC}" dt="2024-08-22T01:24:54.458" v="620"/>
          <ac:grpSpMkLst>
            <pc:docMk/>
            <pc:sldMk cId="34177004" sldId="385"/>
            <ac:grpSpMk id="19" creationId="{C373DBA6-6C6B-7476-4C9E-BCA9FA844D8B}"/>
          </ac:grpSpMkLst>
        </pc:grpChg>
        <pc:cxnChg chg="replST">
          <ac:chgData name="Robitaille, Clément" userId="0638239c-6632-4a21-9590-919d409728d8" providerId="ADAL" clId="{50BE2BA7-3DE6-40EA-A9FE-8D5366E41CCC}" dt="2024-08-22T01:24:54.439" v="616"/>
          <ac:cxnSpMkLst>
            <pc:docMk/>
            <pc:sldMk cId="34177004" sldId="385"/>
            <ac:cxnSpMk id="5" creationId="{3F822583-5B12-9B63-6020-963B44520BE5}"/>
          </ac:cxnSpMkLst>
        </pc:cxnChg>
        <pc:cxnChg chg="replST">
          <ac:chgData name="Robitaille, Clément" userId="0638239c-6632-4a21-9590-919d409728d8" providerId="ADAL" clId="{50BE2BA7-3DE6-40EA-A9FE-8D5366E41CCC}" dt="2024-08-22T01:24:54.443" v="617"/>
          <ac:cxnSpMkLst>
            <pc:docMk/>
            <pc:sldMk cId="34177004" sldId="385"/>
            <ac:cxnSpMk id="7" creationId="{37CE0425-5FE3-5DBC-EB30-23C4E511645E}"/>
          </ac:cxnSpMkLst>
        </pc:cxnChg>
      </pc:sldChg>
      <pc:sldChg chg="modSp mod delCm">
        <pc:chgData name="Robitaille, Clément" userId="0638239c-6632-4a21-9590-919d409728d8" providerId="ADAL" clId="{50BE2BA7-3DE6-40EA-A9FE-8D5366E41CCC}" dt="2024-08-22T01:24:54.888" v="730"/>
        <pc:sldMkLst>
          <pc:docMk/>
          <pc:sldMk cId="3976534871" sldId="386"/>
        </pc:sldMkLst>
        <pc:spChg chg="replST">
          <ac:chgData name="Robitaille, Clément" userId="0638239c-6632-4a21-9590-919d409728d8" providerId="ADAL" clId="{50BE2BA7-3DE6-40EA-A9FE-8D5366E41CCC}" dt="2024-08-22T01:24:54.848" v="719"/>
          <ac:spMkLst>
            <pc:docMk/>
            <pc:sldMk cId="3976534871" sldId="386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4.852" v="720"/>
          <ac:spMkLst>
            <pc:docMk/>
            <pc:sldMk cId="3976534871" sldId="386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4.878" v="727"/>
          <ac:grpSpMkLst>
            <pc:docMk/>
            <pc:sldMk cId="3976534871" sldId="386"/>
            <ac:grpSpMk id="6" creationId="{3710CFC9-C7D3-E83B-09E7-270DBFF59E69}"/>
          </ac:grpSpMkLst>
        </pc:grpChg>
        <pc:grpChg chg="replST">
          <ac:chgData name="Robitaille, Clément" userId="0638239c-6632-4a21-9590-919d409728d8" providerId="ADAL" clId="{50BE2BA7-3DE6-40EA-A9FE-8D5366E41CCC}" dt="2024-08-22T01:24:54.860" v="722"/>
          <ac:grpSpMkLst>
            <pc:docMk/>
            <pc:sldMk cId="3976534871" sldId="386"/>
            <ac:grpSpMk id="10" creationId="{BA39183C-1BBA-AE28-0C6E-3299BC04D9EA}"/>
          </ac:grpSpMkLst>
        </pc:grpChg>
        <pc:grpChg chg="replST">
          <ac:chgData name="Robitaille, Clément" userId="0638239c-6632-4a21-9590-919d409728d8" providerId="ADAL" clId="{50BE2BA7-3DE6-40EA-A9FE-8D5366E41CCC}" dt="2024-08-22T01:24:54.857" v="721"/>
          <ac:grpSpMkLst>
            <pc:docMk/>
            <pc:sldMk cId="3976534871" sldId="386"/>
            <ac:grpSpMk id="12" creationId="{2CB9B82D-B263-9A66-07AD-CAC610567550}"/>
          </ac:grpSpMkLst>
        </pc:grpChg>
        <pc:grpChg chg="replST">
          <ac:chgData name="Robitaille, Clément" userId="0638239c-6632-4a21-9590-919d409728d8" providerId="ADAL" clId="{50BE2BA7-3DE6-40EA-A9FE-8D5366E41CCC}" dt="2024-08-22T01:24:54.862" v="723"/>
          <ac:grpSpMkLst>
            <pc:docMk/>
            <pc:sldMk cId="3976534871" sldId="386"/>
            <ac:grpSpMk id="13" creationId="{B0C853E7-A180-2E36-EF57-52C606797B78}"/>
          </ac:grpSpMkLst>
        </pc:grpChg>
        <pc:grpChg chg="replST">
          <ac:chgData name="Robitaille, Clément" userId="0638239c-6632-4a21-9590-919d409728d8" providerId="ADAL" clId="{50BE2BA7-3DE6-40EA-A9FE-8D5366E41CCC}" dt="2024-08-22T01:24:54.888" v="730"/>
          <ac:grpSpMkLst>
            <pc:docMk/>
            <pc:sldMk cId="3976534871" sldId="386"/>
            <ac:grpSpMk id="40" creationId="{5B8B819B-EBE9-F293-5A07-5D0CE69CBFD2}"/>
          </ac:grpSpMkLst>
        </pc:grpChg>
        <pc:grpChg chg="replST">
          <ac:chgData name="Robitaille, Clément" userId="0638239c-6632-4a21-9590-919d409728d8" providerId="ADAL" clId="{50BE2BA7-3DE6-40EA-A9FE-8D5366E41CCC}" dt="2024-08-22T01:24:54.882" v="728"/>
          <ac:grpSpMkLst>
            <pc:docMk/>
            <pc:sldMk cId="3976534871" sldId="386"/>
            <ac:grpSpMk id="47" creationId="{EF91D900-C121-A820-FA84-339BB3F5C806}"/>
          </ac:grpSpMkLst>
        </pc:grpChg>
        <pc:grpChg chg="replST">
          <ac:chgData name="Robitaille, Clément" userId="0638239c-6632-4a21-9590-919d409728d8" providerId="ADAL" clId="{50BE2BA7-3DE6-40EA-A9FE-8D5366E41CCC}" dt="2024-08-22T01:24:54.884" v="729"/>
          <ac:grpSpMkLst>
            <pc:docMk/>
            <pc:sldMk cId="3976534871" sldId="386"/>
            <ac:grpSpMk id="58" creationId="{29299444-A9FB-AFCD-9917-DBA741F37E5B}"/>
          </ac:grpSpMkLst>
        </pc:grpChg>
        <pc:picChg chg="replST">
          <ac:chgData name="Robitaille, Clément" userId="0638239c-6632-4a21-9590-919d409728d8" providerId="ADAL" clId="{50BE2BA7-3DE6-40EA-A9FE-8D5366E41CCC}" dt="2024-08-22T01:24:54.866" v="724"/>
          <ac:picMkLst>
            <pc:docMk/>
            <pc:sldMk cId="3976534871" sldId="386"/>
            <ac:picMk id="3" creationId="{56C583EE-815E-9C18-36D4-72D819DA9EAE}"/>
          </ac:picMkLst>
        </pc:picChg>
        <pc:picChg chg="replST">
          <ac:chgData name="Robitaille, Clément" userId="0638239c-6632-4a21-9590-919d409728d8" providerId="ADAL" clId="{50BE2BA7-3DE6-40EA-A9FE-8D5366E41CCC}" dt="2024-08-22T01:24:54.871" v="725"/>
          <ac:picMkLst>
            <pc:docMk/>
            <pc:sldMk cId="3976534871" sldId="386"/>
            <ac:picMk id="4" creationId="{2670BCFF-BEEE-5157-8E81-D9196A8BEEF7}"/>
          </ac:picMkLst>
        </pc:picChg>
        <pc:picChg chg="replST">
          <ac:chgData name="Robitaille, Clément" userId="0638239c-6632-4a21-9590-919d409728d8" providerId="ADAL" clId="{50BE2BA7-3DE6-40EA-A9FE-8D5366E41CCC}" dt="2024-08-22T01:24:54.875" v="726"/>
          <ac:picMkLst>
            <pc:docMk/>
            <pc:sldMk cId="3976534871" sldId="386"/>
            <ac:picMk id="5" creationId="{6DBBDE8B-D1A4-9719-FBFB-69BEC801DC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47.955" v="4"/>
              <pc2:cmMkLst xmlns:pc2="http://schemas.microsoft.com/office/powerpoint/2019/9/main/command">
                <pc:docMk/>
                <pc:sldMk cId="3976534871" sldId="386"/>
                <pc2:cmMk id="{AB9A93AF-5502-4426-9B87-62DE0226CE94}"/>
              </pc2:cmMkLst>
            </pc226:cmChg>
          </p:ext>
        </pc:extLst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1907053237" sldId="389"/>
        </pc:sldMkLst>
        <pc:spChg chg="replST">
          <ac:chgData name="Robitaille, Clément" userId="0638239c-6632-4a21-9590-919d409728d8" providerId="ADAL" clId="{50BE2BA7-3DE6-40EA-A9FE-8D5366E41CCC}" dt="2024-08-22T01:24:55.275" v="828"/>
          <ac:spMkLst>
            <pc:docMk/>
            <pc:sldMk cId="1907053237" sldId="389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278" v="829"/>
          <ac:spMkLst>
            <pc:docMk/>
            <pc:sldMk cId="1907053237" sldId="389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289" v="832"/>
          <ac:grpSpMkLst>
            <pc:docMk/>
            <pc:sldMk cId="1907053237" sldId="389"/>
            <ac:grpSpMk id="3" creationId="{C604692F-F583-708F-6EA2-AEA67E7A12B2}"/>
          </ac:grpSpMkLst>
        </pc:grpChg>
        <pc:grpChg chg="replST">
          <ac:chgData name="Robitaille, Clément" userId="0638239c-6632-4a21-9590-919d409728d8" providerId="ADAL" clId="{50BE2BA7-3DE6-40EA-A9FE-8D5366E41CCC}" dt="2024-08-22T01:24:55.285" v="831"/>
          <ac:grpSpMkLst>
            <pc:docMk/>
            <pc:sldMk cId="1907053237" sldId="389"/>
            <ac:grpSpMk id="11" creationId="{8BF53CE1-21BD-D46D-0E65-5CAA94741F64}"/>
          </ac:grpSpMkLst>
        </pc:grpChg>
        <pc:grpChg chg="replST">
          <ac:chgData name="Robitaille, Clément" userId="0638239c-6632-4a21-9590-919d409728d8" providerId="ADAL" clId="{50BE2BA7-3DE6-40EA-A9FE-8D5366E41CCC}" dt="2024-08-22T01:24:55.281" v="830"/>
          <ac:grpSpMkLst>
            <pc:docMk/>
            <pc:sldMk cId="1907053237" sldId="389"/>
            <ac:grpSpMk id="12" creationId="{7CBD9638-1417-7DDC-7DF5-613DE170CBE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4015204815" sldId="391"/>
        </pc:sldMkLst>
        <pc:spChg chg="replST">
          <ac:chgData name="Robitaille, Clément" userId="0638239c-6632-4a21-9590-919d409728d8" providerId="ADAL" clId="{50BE2BA7-3DE6-40EA-A9FE-8D5366E41CCC}" dt="2024-08-22T01:24:55.235" v="818"/>
          <ac:spMkLst>
            <pc:docMk/>
            <pc:sldMk cId="4015204815" sldId="391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239" v="819"/>
          <ac:spMkLst>
            <pc:docMk/>
            <pc:sldMk cId="4015204815" sldId="391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247" v="821"/>
          <ac:grpSpMkLst>
            <pc:docMk/>
            <pc:sldMk cId="4015204815" sldId="391"/>
            <ac:grpSpMk id="11" creationId="{8BF53CE1-21BD-D46D-0E65-5CAA94741F64}"/>
          </ac:grpSpMkLst>
        </pc:grpChg>
        <pc:grpChg chg="replST">
          <ac:chgData name="Robitaille, Clément" userId="0638239c-6632-4a21-9590-919d409728d8" providerId="ADAL" clId="{50BE2BA7-3DE6-40EA-A9FE-8D5366E41CCC}" dt="2024-08-22T01:24:55.243" v="820"/>
          <ac:grpSpMkLst>
            <pc:docMk/>
            <pc:sldMk cId="4015204815" sldId="391"/>
            <ac:grpSpMk id="12" creationId="{7CBD9638-1417-7DDC-7DF5-613DE170CBE7}"/>
          </ac:grpSpMkLst>
        </pc:grpChg>
        <pc:grpChg chg="replST">
          <ac:chgData name="Robitaille, Clément" userId="0638239c-6632-4a21-9590-919d409728d8" providerId="ADAL" clId="{50BE2BA7-3DE6-40EA-A9FE-8D5366E41CCC}" dt="2024-08-22T01:24:55.251" v="822"/>
          <ac:grpSpMkLst>
            <pc:docMk/>
            <pc:sldMk cId="4015204815" sldId="391"/>
            <ac:grpSpMk id="13" creationId="{80A0D3EF-6610-8205-DEBC-BB9FD263D23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4171184561" sldId="392"/>
        </pc:sldMkLst>
        <pc:spChg chg="replST">
          <ac:chgData name="Robitaille, Clément" userId="0638239c-6632-4a21-9590-919d409728d8" providerId="ADAL" clId="{50BE2BA7-3DE6-40EA-A9FE-8D5366E41CCC}" dt="2024-08-22T01:24:55.256" v="823"/>
          <ac:spMkLst>
            <pc:docMk/>
            <pc:sldMk cId="4171184561" sldId="392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259" v="824"/>
          <ac:spMkLst>
            <pc:docMk/>
            <pc:sldMk cId="4171184561" sldId="392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267" v="826"/>
          <ac:grpSpMkLst>
            <pc:docMk/>
            <pc:sldMk cId="4171184561" sldId="392"/>
            <ac:grpSpMk id="3" creationId="{948C8947-2FA6-600C-76BF-EC5A6C89638D}"/>
          </ac:grpSpMkLst>
        </pc:grpChg>
        <pc:grpChg chg="replST">
          <ac:chgData name="Robitaille, Clément" userId="0638239c-6632-4a21-9590-919d409728d8" providerId="ADAL" clId="{50BE2BA7-3DE6-40EA-A9FE-8D5366E41CCC}" dt="2024-08-22T01:24:55.270" v="827"/>
          <ac:grpSpMkLst>
            <pc:docMk/>
            <pc:sldMk cId="4171184561" sldId="392"/>
            <ac:grpSpMk id="5" creationId="{A4B78DF5-2C35-F597-ADAF-43B991AAA0F8}"/>
          </ac:grpSpMkLst>
        </pc:grpChg>
        <pc:grpChg chg="replST">
          <ac:chgData name="Robitaille, Clément" userId="0638239c-6632-4a21-9590-919d409728d8" providerId="ADAL" clId="{50BE2BA7-3DE6-40EA-A9FE-8D5366E41CCC}" dt="2024-08-22T01:24:55.263" v="825"/>
          <ac:grpSpMkLst>
            <pc:docMk/>
            <pc:sldMk cId="4171184561" sldId="392"/>
            <ac:grpSpMk id="13" creationId="{80A0D3EF-6610-8205-DEBC-BB9FD263D23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3536884516" sldId="393"/>
        </pc:sldMkLst>
        <pc:spChg chg="replST">
          <ac:chgData name="Robitaille, Clément" userId="0638239c-6632-4a21-9590-919d409728d8" providerId="ADAL" clId="{50BE2BA7-3DE6-40EA-A9FE-8D5366E41CCC}" dt="2024-08-22T01:24:55.295" v="833"/>
          <ac:spMkLst>
            <pc:docMk/>
            <pc:sldMk cId="3536884516" sldId="393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298" v="834"/>
          <ac:spMkLst>
            <pc:docMk/>
            <pc:sldMk cId="3536884516" sldId="393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302" v="835"/>
          <ac:grpSpMkLst>
            <pc:docMk/>
            <pc:sldMk cId="3536884516" sldId="393"/>
            <ac:grpSpMk id="4" creationId="{477B64EE-F6B0-ADCD-E8E3-1BF51FD990FC}"/>
          </ac:grpSpMkLst>
        </pc:grpChg>
        <pc:grpChg chg="replST">
          <ac:chgData name="Robitaille, Clément" userId="0638239c-6632-4a21-9590-919d409728d8" providerId="ADAL" clId="{50BE2BA7-3DE6-40EA-A9FE-8D5366E41CCC}" dt="2024-08-22T01:24:55.306" v="836"/>
          <ac:grpSpMkLst>
            <pc:docMk/>
            <pc:sldMk cId="3536884516" sldId="393"/>
            <ac:grpSpMk id="5" creationId="{D84DA0CF-D021-A75A-69D8-4B927F2F341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3824677718" sldId="394"/>
        </pc:sldMkLst>
        <pc:spChg chg="replST">
          <ac:chgData name="Robitaille, Clément" userId="0638239c-6632-4a21-9590-919d409728d8" providerId="ADAL" clId="{50BE2BA7-3DE6-40EA-A9FE-8D5366E41CCC}" dt="2024-08-22T01:24:55.310" v="837"/>
          <ac:spMkLst>
            <pc:docMk/>
            <pc:sldMk cId="3824677718" sldId="394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314" v="838"/>
          <ac:spMkLst>
            <pc:docMk/>
            <pc:sldMk cId="3824677718" sldId="394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322" v="840"/>
          <ac:grpSpMkLst>
            <pc:docMk/>
            <pc:sldMk cId="3824677718" sldId="394"/>
            <ac:grpSpMk id="4" creationId="{AFFF797D-1544-05F1-A849-D725AA2B448D}"/>
          </ac:grpSpMkLst>
        </pc:grpChg>
        <pc:grpChg chg="replST">
          <ac:chgData name="Robitaille, Clément" userId="0638239c-6632-4a21-9590-919d409728d8" providerId="ADAL" clId="{50BE2BA7-3DE6-40EA-A9FE-8D5366E41CCC}" dt="2024-08-22T01:24:55.317" v="839"/>
          <ac:grpSpMkLst>
            <pc:docMk/>
            <pc:sldMk cId="3824677718" sldId="394"/>
            <ac:grpSpMk id="11" creationId="{8BF53CE1-21BD-D46D-0E65-5CAA94741F64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1880174546" sldId="395"/>
        </pc:sldMkLst>
        <pc:spChg chg="replST">
          <ac:chgData name="Robitaille, Clément" userId="0638239c-6632-4a21-9590-919d409728d8" providerId="ADAL" clId="{50BE2BA7-3DE6-40EA-A9FE-8D5366E41CCC}" dt="2024-08-22T01:24:55.327" v="841"/>
          <ac:spMkLst>
            <pc:docMk/>
            <pc:sldMk cId="1880174546" sldId="395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330" v="842"/>
          <ac:spMkLst>
            <pc:docMk/>
            <pc:sldMk cId="1880174546" sldId="395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341" v="845"/>
          <ac:grpSpMkLst>
            <pc:docMk/>
            <pc:sldMk cId="1880174546" sldId="395"/>
            <ac:grpSpMk id="4" creationId="{EE63AA32-ADC6-F758-947A-F1C4197E4B35}"/>
          </ac:grpSpMkLst>
        </pc:grpChg>
        <pc:grpChg chg="replST">
          <ac:chgData name="Robitaille, Clément" userId="0638239c-6632-4a21-9590-919d409728d8" providerId="ADAL" clId="{50BE2BA7-3DE6-40EA-A9FE-8D5366E41CCC}" dt="2024-08-22T01:24:55.334" v="843"/>
          <ac:grpSpMkLst>
            <pc:docMk/>
            <pc:sldMk cId="1880174546" sldId="395"/>
            <ac:grpSpMk id="11" creationId="{8BF53CE1-21BD-D46D-0E65-5CAA94741F64}"/>
          </ac:grpSpMkLst>
        </pc:grpChg>
        <pc:grpChg chg="replST">
          <ac:chgData name="Robitaille, Clément" userId="0638239c-6632-4a21-9590-919d409728d8" providerId="ADAL" clId="{50BE2BA7-3DE6-40EA-A9FE-8D5366E41CCC}" dt="2024-08-22T01:24:55.338" v="844"/>
          <ac:grpSpMkLst>
            <pc:docMk/>
            <pc:sldMk cId="1880174546" sldId="395"/>
            <ac:grpSpMk id="13" creationId="{80A0D3EF-6610-8205-DEBC-BB9FD263D23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4225571091" sldId="396"/>
        </pc:sldMkLst>
        <pc:spChg chg="replST">
          <ac:chgData name="Robitaille, Clément" userId="0638239c-6632-4a21-9590-919d409728d8" providerId="ADAL" clId="{50BE2BA7-3DE6-40EA-A9FE-8D5366E41CCC}" dt="2024-08-22T01:24:55.345" v="846"/>
          <ac:spMkLst>
            <pc:docMk/>
            <pc:sldMk cId="4225571091" sldId="396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349" v="847"/>
          <ac:spMkLst>
            <pc:docMk/>
            <pc:sldMk cId="4225571091" sldId="396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355" v="849"/>
          <ac:grpSpMkLst>
            <pc:docMk/>
            <pc:sldMk cId="4225571091" sldId="396"/>
            <ac:grpSpMk id="4" creationId="{8CD9C6D6-637C-DB75-7576-807D10C83308}"/>
          </ac:grpSpMkLst>
        </pc:grpChg>
        <pc:grpChg chg="replST">
          <ac:chgData name="Robitaille, Clément" userId="0638239c-6632-4a21-9590-919d409728d8" providerId="ADAL" clId="{50BE2BA7-3DE6-40EA-A9FE-8D5366E41CCC}" dt="2024-08-22T01:24:55.358" v="850"/>
          <ac:grpSpMkLst>
            <pc:docMk/>
            <pc:sldMk cId="4225571091" sldId="396"/>
            <ac:grpSpMk id="7" creationId="{DEF2EF74-BCF5-98E3-BC65-F30AA0062CB9}"/>
          </ac:grpSpMkLst>
        </pc:grpChg>
        <pc:grpChg chg="replST">
          <ac:chgData name="Robitaille, Clément" userId="0638239c-6632-4a21-9590-919d409728d8" providerId="ADAL" clId="{50BE2BA7-3DE6-40EA-A9FE-8D5366E41CCC}" dt="2024-08-22T01:24:55.352" v="848"/>
          <ac:grpSpMkLst>
            <pc:docMk/>
            <pc:sldMk cId="4225571091" sldId="396"/>
            <ac:grpSpMk id="11" creationId="{8BF53CE1-21BD-D46D-0E65-5CAA94741F64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532833377" sldId="397"/>
        </pc:sldMkLst>
        <pc:spChg chg="replST">
          <ac:chgData name="Robitaille, Clément" userId="0638239c-6632-4a21-9590-919d409728d8" providerId="ADAL" clId="{50BE2BA7-3DE6-40EA-A9FE-8D5366E41CCC}" dt="2024-08-22T01:24:55.363" v="851"/>
          <ac:spMkLst>
            <pc:docMk/>
            <pc:sldMk cId="532833377" sldId="397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367" v="852"/>
          <ac:spMkLst>
            <pc:docMk/>
            <pc:sldMk cId="532833377" sldId="397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371" v="853"/>
          <ac:grpSpMkLst>
            <pc:docMk/>
            <pc:sldMk cId="532833377" sldId="397"/>
            <ac:grpSpMk id="11" creationId="{8BF53CE1-21BD-D46D-0E65-5CAA94741F64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571330016" sldId="398"/>
        </pc:sldMkLst>
        <pc:spChg chg="replST">
          <ac:chgData name="Robitaille, Clément" userId="0638239c-6632-4a21-9590-919d409728d8" providerId="ADAL" clId="{50BE2BA7-3DE6-40EA-A9FE-8D5366E41CCC}" dt="2024-08-22T01:24:55.375" v="854"/>
          <ac:spMkLst>
            <pc:docMk/>
            <pc:sldMk cId="571330016" sldId="398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379" v="855"/>
          <ac:spMkLst>
            <pc:docMk/>
            <pc:sldMk cId="571330016" sldId="398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387" v="857"/>
          <ac:grpSpMkLst>
            <pc:docMk/>
            <pc:sldMk cId="571330016" sldId="398"/>
            <ac:grpSpMk id="11" creationId="{8BF53CE1-21BD-D46D-0E65-5CAA94741F64}"/>
          </ac:grpSpMkLst>
        </pc:grpChg>
        <pc:grpChg chg="replST">
          <ac:chgData name="Robitaille, Clément" userId="0638239c-6632-4a21-9590-919d409728d8" providerId="ADAL" clId="{50BE2BA7-3DE6-40EA-A9FE-8D5366E41CCC}" dt="2024-08-22T01:24:55.383" v="856"/>
          <ac:grpSpMkLst>
            <pc:docMk/>
            <pc:sldMk cId="571330016" sldId="398"/>
            <ac:grpSpMk id="12" creationId="{7CBD9638-1417-7DDC-7DF5-613DE170CBE7}"/>
          </ac:grpSpMkLst>
        </pc:grpChg>
        <pc:grpChg chg="replST">
          <ac:chgData name="Robitaille, Clément" userId="0638239c-6632-4a21-9590-919d409728d8" providerId="ADAL" clId="{50BE2BA7-3DE6-40EA-A9FE-8D5366E41CCC}" dt="2024-08-22T01:24:55.391" v="858"/>
          <ac:grpSpMkLst>
            <pc:docMk/>
            <pc:sldMk cId="571330016" sldId="398"/>
            <ac:grpSpMk id="13" creationId="{80A0D3EF-6610-8205-DEBC-BB9FD263D23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728535795" sldId="400"/>
        </pc:sldMkLst>
        <pc:spChg chg="replST">
          <ac:chgData name="Robitaille, Clément" userId="0638239c-6632-4a21-9590-919d409728d8" providerId="ADAL" clId="{50BE2BA7-3DE6-40EA-A9FE-8D5366E41CCC}" dt="2024-08-22T01:24:55.395" v="859"/>
          <ac:spMkLst>
            <pc:docMk/>
            <pc:sldMk cId="728535795" sldId="400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398" v="860"/>
          <ac:spMkLst>
            <pc:docMk/>
            <pc:sldMk cId="728535795" sldId="400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401" v="861"/>
          <ac:grpSpMkLst>
            <pc:docMk/>
            <pc:sldMk cId="728535795" sldId="400"/>
            <ac:grpSpMk id="11" creationId="{8BF53CE1-21BD-D46D-0E65-5CAA94741F64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3058812857" sldId="401"/>
        </pc:sldMkLst>
        <pc:spChg chg="replST">
          <ac:chgData name="Robitaille, Clément" userId="0638239c-6632-4a21-9590-919d409728d8" providerId="ADAL" clId="{50BE2BA7-3DE6-40EA-A9FE-8D5366E41CCC}" dt="2024-08-22T01:24:55.405" v="862"/>
          <ac:spMkLst>
            <pc:docMk/>
            <pc:sldMk cId="3058812857" sldId="401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408" v="863"/>
          <ac:spMkLst>
            <pc:docMk/>
            <pc:sldMk cId="3058812857" sldId="401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420" v="866"/>
          <ac:grpSpMkLst>
            <pc:docMk/>
            <pc:sldMk cId="3058812857" sldId="401"/>
            <ac:grpSpMk id="4" creationId="{03F87C66-BEC2-C3A0-CE07-64F8E43CE8BE}"/>
          </ac:grpSpMkLst>
        </pc:grpChg>
        <pc:grpChg chg="replST">
          <ac:chgData name="Robitaille, Clément" userId="0638239c-6632-4a21-9590-919d409728d8" providerId="ADAL" clId="{50BE2BA7-3DE6-40EA-A9FE-8D5366E41CCC}" dt="2024-08-22T01:24:55.412" v="864"/>
          <ac:grpSpMkLst>
            <pc:docMk/>
            <pc:sldMk cId="3058812857" sldId="401"/>
            <ac:grpSpMk id="11" creationId="{8BF53CE1-21BD-D46D-0E65-5CAA94741F64}"/>
          </ac:grpSpMkLst>
        </pc:grpChg>
        <pc:grpChg chg="replST">
          <ac:chgData name="Robitaille, Clément" userId="0638239c-6632-4a21-9590-919d409728d8" providerId="ADAL" clId="{50BE2BA7-3DE6-40EA-A9FE-8D5366E41CCC}" dt="2024-08-22T01:24:55.416" v="865"/>
          <ac:grpSpMkLst>
            <pc:docMk/>
            <pc:sldMk cId="3058812857" sldId="401"/>
            <ac:grpSpMk id="13" creationId="{80A0D3EF-6610-8205-DEBC-BB9FD263D237}"/>
          </ac:grpSpMkLst>
        </pc:grpChg>
      </pc:sldChg>
      <pc:sldChg chg="modSp del mod delCm">
        <pc:chgData name="Robitaille, Clément" userId="0638239c-6632-4a21-9590-919d409728d8" providerId="ADAL" clId="{50BE2BA7-3DE6-40EA-A9FE-8D5366E41CCC}" dt="2024-08-22T02:25:15.818" v="1473" actId="2696"/>
        <pc:sldMkLst>
          <pc:docMk/>
          <pc:sldMk cId="1827927619" sldId="402"/>
        </pc:sldMkLst>
        <pc:spChg chg="replST">
          <ac:chgData name="Robitaille, Clément" userId="0638239c-6632-4a21-9590-919d409728d8" providerId="ADAL" clId="{50BE2BA7-3DE6-40EA-A9FE-8D5366E41CCC}" dt="2024-08-22T01:24:54.232" v="568"/>
          <ac:spMkLst>
            <pc:docMk/>
            <pc:sldMk cId="1827927619" sldId="402"/>
            <ac:spMk id="2" creationId="{C9530E67-1461-7FBA-1009-86A1B0407DF2}"/>
          </ac:spMkLst>
        </pc:spChg>
        <pc:spChg chg="replST">
          <ac:chgData name="Robitaille, Clément" userId="0638239c-6632-4a21-9590-919d409728d8" providerId="ADAL" clId="{50BE2BA7-3DE6-40EA-A9FE-8D5366E41CCC}" dt="2024-08-22T01:24:54.235" v="569"/>
          <ac:spMkLst>
            <pc:docMk/>
            <pc:sldMk cId="1827927619" sldId="402"/>
            <ac:spMk id="4" creationId="{8214BA7B-6408-4FD8-47F5-8E646186AEBE}"/>
          </ac:spMkLst>
        </pc:spChg>
        <pc:spChg chg="replST">
          <ac:chgData name="Robitaille, Clément" userId="0638239c-6632-4a21-9590-919d409728d8" providerId="ADAL" clId="{50BE2BA7-3DE6-40EA-A9FE-8D5366E41CCC}" dt="2024-08-22T01:24:54.239" v="570"/>
          <ac:spMkLst>
            <pc:docMk/>
            <pc:sldMk cId="1827927619" sldId="402"/>
            <ac:spMk id="5" creationId="{5340CC42-F740-8C0F-642C-9ECD4F9C55D7}"/>
          </ac:spMkLst>
        </pc:spChg>
        <pc:spChg chg="replST">
          <ac:chgData name="Robitaille, Clément" userId="0638239c-6632-4a21-9590-919d409728d8" providerId="ADAL" clId="{50BE2BA7-3DE6-40EA-A9FE-8D5366E41CCC}" dt="2024-08-22T01:24:54.242" v="571"/>
          <ac:spMkLst>
            <pc:docMk/>
            <pc:sldMk cId="1827927619" sldId="402"/>
            <ac:spMk id="6" creationId="{8D510D55-4EEC-0B8A-19FE-98A4C65177BD}"/>
          </ac:spMkLst>
        </pc:spChg>
        <pc:spChg chg="replST">
          <ac:chgData name="Robitaille, Clément" userId="0638239c-6632-4a21-9590-919d409728d8" providerId="ADAL" clId="{50BE2BA7-3DE6-40EA-A9FE-8D5366E41CCC}" dt="2024-08-22T01:24:54.246" v="572"/>
          <ac:spMkLst>
            <pc:docMk/>
            <pc:sldMk cId="1827927619" sldId="402"/>
            <ac:spMk id="7" creationId="{51A2AA46-F132-6758-146F-9B66AC173F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01.703" v="2"/>
              <pc2:cmMkLst xmlns:pc2="http://schemas.microsoft.com/office/powerpoint/2019/9/main/command">
                <pc:docMk/>
                <pc:sldMk cId="1827927619" sldId="402"/>
                <pc2:cmMk id="{50162E1E-3029-4E3E-B72C-CF97BEA95DB3}"/>
              </pc2:cmMkLst>
            </pc226:cmChg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09.189" v="3"/>
              <pc2:cmMkLst xmlns:pc2="http://schemas.microsoft.com/office/powerpoint/2019/9/main/command">
                <pc:docMk/>
                <pc:sldMk cId="1827927619" sldId="402"/>
                <pc2:cmMk id="{FC62C0B6-D99E-4737-9B79-01C3521852D0}"/>
              </pc2:cmMkLst>
            </pc226:cmChg>
          </p:ext>
        </pc:extLst>
      </pc:sldChg>
      <pc:sldChg chg="addSp modSp mod delCm">
        <pc:chgData name="Robitaille, Clément" userId="0638239c-6632-4a21-9590-919d409728d8" providerId="ADAL" clId="{50BE2BA7-3DE6-40EA-A9FE-8D5366E41CCC}" dt="2024-08-22T02:17:01.680" v="1472" actId="1076"/>
        <pc:sldMkLst>
          <pc:docMk/>
          <pc:sldMk cId="947064937" sldId="403"/>
        </pc:sldMkLst>
        <pc:spChg chg="replST">
          <ac:chgData name="Robitaille, Clément" userId="0638239c-6632-4a21-9590-919d409728d8" providerId="ADAL" clId="{50BE2BA7-3DE6-40EA-A9FE-8D5366E41CCC}" dt="2024-08-22T01:24:55.203" v="812"/>
          <ac:spMkLst>
            <pc:docMk/>
            <pc:sldMk cId="947064937" sldId="403"/>
            <ac:spMk id="2" creationId="{1398B575-0362-50EE-9530-F6044D38A8B0}"/>
          </ac:spMkLst>
        </pc:spChg>
        <pc:spChg chg="mod replST">
          <ac:chgData name="Robitaille, Clément" userId="0638239c-6632-4a21-9590-919d409728d8" providerId="ADAL" clId="{50BE2BA7-3DE6-40EA-A9FE-8D5366E41CCC}" dt="2024-08-22T02:16:17.880" v="1466" actId="1076"/>
          <ac:spMkLst>
            <pc:docMk/>
            <pc:sldMk cId="947064937" sldId="403"/>
            <ac:spMk id="3" creationId="{020CD6BA-4CCB-1BD8-B3BE-B7661F8B9931}"/>
          </ac:spMkLst>
        </pc:spChg>
        <pc:picChg chg="add mod">
          <ac:chgData name="Robitaille, Clément" userId="0638239c-6632-4a21-9590-919d409728d8" providerId="ADAL" clId="{50BE2BA7-3DE6-40EA-A9FE-8D5366E41CCC}" dt="2024-08-22T02:17:01.680" v="1472" actId="1076"/>
          <ac:picMkLst>
            <pc:docMk/>
            <pc:sldMk cId="947064937" sldId="403"/>
            <ac:picMk id="5" creationId="{9DD0081B-07C7-6943-88E6-3C70DDA975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47.955" v="4"/>
              <pc2:cmMkLst xmlns:pc2="http://schemas.microsoft.com/office/powerpoint/2019/9/main/command">
                <pc:docMk/>
                <pc:sldMk cId="947064937" sldId="403"/>
                <pc2:cmMk id="{89582AA6-6E5B-46EA-9A38-854C5ADAEF9E}"/>
              </pc2:cmMkLst>
            </pc226:cmChg>
          </p:ext>
        </pc:extLst>
      </pc:sldChg>
      <pc:sldChg chg="addSp modSp mod delCm">
        <pc:chgData name="Robitaille, Clément" userId="0638239c-6632-4a21-9590-919d409728d8" providerId="ADAL" clId="{50BE2BA7-3DE6-40EA-A9FE-8D5366E41CCC}" dt="2024-08-22T02:45:05.572" v="1481" actId="14100"/>
        <pc:sldMkLst>
          <pc:docMk/>
          <pc:sldMk cId="1744150520" sldId="405"/>
        </pc:sldMkLst>
        <pc:spChg chg="replST">
          <ac:chgData name="Robitaille, Clément" userId="0638239c-6632-4a21-9590-919d409728d8" providerId="ADAL" clId="{50BE2BA7-3DE6-40EA-A9FE-8D5366E41CCC}" dt="2024-08-22T01:24:54.515" v="634"/>
          <ac:spMkLst>
            <pc:docMk/>
            <pc:sldMk cId="1744150520" sldId="405"/>
            <ac:spMk id="2" creationId="{C8D96B58-E701-9B5E-747E-0EB5A752140A}"/>
          </ac:spMkLst>
        </pc:spChg>
        <pc:spChg chg="mod replST">
          <ac:chgData name="Robitaille, Clément" userId="0638239c-6632-4a21-9590-919d409728d8" providerId="ADAL" clId="{50BE2BA7-3DE6-40EA-A9FE-8D5366E41CCC}" dt="2024-08-22T02:45:05.572" v="1481" actId="14100"/>
          <ac:spMkLst>
            <pc:docMk/>
            <pc:sldMk cId="1744150520" sldId="405"/>
            <ac:spMk id="3" creationId="{49811421-4C99-D458-3A31-ECDC941A41FB}"/>
          </ac:spMkLst>
        </pc:spChg>
        <pc:picChg chg="add mod">
          <ac:chgData name="Robitaille, Clément" userId="0638239c-6632-4a21-9590-919d409728d8" providerId="ADAL" clId="{50BE2BA7-3DE6-40EA-A9FE-8D5366E41CCC}" dt="2024-08-22T02:02:28.176" v="1317" actId="1076"/>
          <ac:picMkLst>
            <pc:docMk/>
            <pc:sldMk cId="1744150520" sldId="405"/>
            <ac:picMk id="5" creationId="{F028333C-C14E-3C29-82C0-9BAF33C672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47.955" v="4"/>
              <pc2:cmMkLst xmlns:pc2="http://schemas.microsoft.com/office/powerpoint/2019/9/main/command">
                <pc:docMk/>
                <pc:sldMk cId="1744150520" sldId="405"/>
                <pc2:cmMk id="{5EF7D114-41DF-4FCC-99FB-964F30F01DA2}"/>
              </pc2:cmMkLst>
            </pc226:cmChg>
            <pc226:cmChg xmlns:pc226="http://schemas.microsoft.com/office/powerpoint/2022/06/main/command" chg="del">
              <pc226:chgData name="Robitaille, Clément" userId="0638239c-6632-4a21-9590-919d409728d8" providerId="ADAL" clId="{50BE2BA7-3DE6-40EA-A9FE-8D5366E41CCC}" dt="2024-08-22T00:36:47.955" v="4"/>
              <pc2:cmMkLst xmlns:pc2="http://schemas.microsoft.com/office/powerpoint/2019/9/main/command">
                <pc:docMk/>
                <pc:sldMk cId="1744150520" sldId="405"/>
                <pc2:cmMk id="{3F352C63-82C4-4F3E-B702-3F4A4F8BC58D}"/>
              </pc2:cmMkLst>
            </pc226:cmChg>
          </p:ext>
        </pc:extLst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1604466476" sldId="406"/>
        </pc:sldMkLst>
        <pc:spChg chg="replST">
          <ac:chgData name="Robitaille, Clément" userId="0638239c-6632-4a21-9590-919d409728d8" providerId="ADAL" clId="{50BE2BA7-3DE6-40EA-A9FE-8D5366E41CCC}" dt="2024-08-22T01:24:55.435" v="870"/>
          <ac:spMkLst>
            <pc:docMk/>
            <pc:sldMk cId="1604466476" sldId="406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439" v="871"/>
          <ac:spMkLst>
            <pc:docMk/>
            <pc:sldMk cId="1604466476" sldId="406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443" v="872"/>
          <ac:grpSpMkLst>
            <pc:docMk/>
            <pc:sldMk cId="1604466476" sldId="406"/>
            <ac:grpSpMk id="34" creationId="{24F282B7-4DD9-7820-7AFB-6909D5E2DC97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1314988249" sldId="407"/>
        </pc:sldMkLst>
        <pc:spChg chg="replST">
          <ac:chgData name="Robitaille, Clément" userId="0638239c-6632-4a21-9590-919d409728d8" providerId="ADAL" clId="{50BE2BA7-3DE6-40EA-A9FE-8D5366E41CCC}" dt="2024-08-22T01:24:55.424" v="867"/>
          <ac:spMkLst>
            <pc:docMk/>
            <pc:sldMk cId="1314988249" sldId="407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428" v="868"/>
          <ac:spMkLst>
            <pc:docMk/>
            <pc:sldMk cId="1314988249" sldId="407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432" v="869"/>
          <ac:grpSpMkLst>
            <pc:docMk/>
            <pc:sldMk cId="1314988249" sldId="407"/>
            <ac:grpSpMk id="19" creationId="{C8680C91-4717-FAA7-6421-44160F13A9EE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556296402" sldId="410"/>
        </pc:sldMkLst>
        <pc:spChg chg="replST">
          <ac:chgData name="Robitaille, Clément" userId="0638239c-6632-4a21-9590-919d409728d8" providerId="ADAL" clId="{50BE2BA7-3DE6-40EA-A9FE-8D5366E41CCC}" dt="2024-08-22T01:24:55.447" v="873"/>
          <ac:spMkLst>
            <pc:docMk/>
            <pc:sldMk cId="556296402" sldId="410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450" v="874"/>
          <ac:spMkLst>
            <pc:docMk/>
            <pc:sldMk cId="556296402" sldId="410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454" v="875"/>
          <ac:grpSpMkLst>
            <pc:docMk/>
            <pc:sldMk cId="556296402" sldId="410"/>
            <ac:grpSpMk id="5" creationId="{BC1AD95C-ABC7-9EBD-2F85-49D661FBBADB}"/>
          </ac:grpSpMkLst>
        </pc:grpChg>
      </pc:sldChg>
      <pc:sldChg chg="modSp del mod">
        <pc:chgData name="Robitaille, Clément" userId="0638239c-6632-4a21-9590-919d409728d8" providerId="ADAL" clId="{50BE2BA7-3DE6-40EA-A9FE-8D5366E41CCC}" dt="2024-08-22T11:01:14.605" v="1482" actId="47"/>
        <pc:sldMkLst>
          <pc:docMk/>
          <pc:sldMk cId="3087400627" sldId="411"/>
        </pc:sldMkLst>
        <pc:spChg chg="replST">
          <ac:chgData name="Robitaille, Clément" userId="0638239c-6632-4a21-9590-919d409728d8" providerId="ADAL" clId="{50BE2BA7-3DE6-40EA-A9FE-8D5366E41CCC}" dt="2024-08-22T01:24:55.459" v="876"/>
          <ac:spMkLst>
            <pc:docMk/>
            <pc:sldMk cId="3087400627" sldId="411"/>
            <ac:spMk id="2" creationId="{04AEF10D-13ED-8727-9304-6D24220C11FA}"/>
          </ac:spMkLst>
        </pc:spChg>
        <pc:spChg chg="replST">
          <ac:chgData name="Robitaille, Clément" userId="0638239c-6632-4a21-9590-919d409728d8" providerId="ADAL" clId="{50BE2BA7-3DE6-40EA-A9FE-8D5366E41CCC}" dt="2024-08-22T01:24:55.463" v="877"/>
          <ac:spMkLst>
            <pc:docMk/>
            <pc:sldMk cId="3087400627" sldId="411"/>
            <ac:spMk id="14" creationId="{841EE8F3-0ED4-2374-357A-B5ED76BFE677}"/>
          </ac:spMkLst>
        </pc:spChg>
        <pc:grpChg chg="replST">
          <ac:chgData name="Robitaille, Clément" userId="0638239c-6632-4a21-9590-919d409728d8" providerId="ADAL" clId="{50BE2BA7-3DE6-40EA-A9FE-8D5366E41CCC}" dt="2024-08-22T01:24:55.467" v="878"/>
          <ac:grpSpMkLst>
            <pc:docMk/>
            <pc:sldMk cId="3087400627" sldId="411"/>
            <ac:grpSpMk id="7" creationId="{225D47A2-CD8A-B34A-B1E5-3909FD5E4440}"/>
          </ac:grpSpMkLst>
        </pc:grpChg>
      </pc:sldChg>
      <pc:sldChg chg="modSp mod">
        <pc:chgData name="Robitaille, Clément" userId="0638239c-6632-4a21-9590-919d409728d8" providerId="ADAL" clId="{50BE2BA7-3DE6-40EA-A9FE-8D5366E41CCC}" dt="2024-08-22T01:24:55.231" v="817"/>
        <pc:sldMkLst>
          <pc:docMk/>
          <pc:sldMk cId="3288507095" sldId="412"/>
        </pc:sldMkLst>
        <pc:spChg chg="replST">
          <ac:chgData name="Robitaille, Clément" userId="0638239c-6632-4a21-9590-919d409728d8" providerId="ADAL" clId="{50BE2BA7-3DE6-40EA-A9FE-8D5366E41CCC}" dt="2024-08-22T01:24:55.218" v="814"/>
          <ac:spMkLst>
            <pc:docMk/>
            <pc:sldMk cId="3288507095" sldId="412"/>
            <ac:spMk id="2" creationId="{34721824-F7A2-6979-F7CD-86AD3E727074}"/>
          </ac:spMkLst>
        </pc:spChg>
        <pc:spChg chg="replST">
          <ac:chgData name="Robitaille, Clément" userId="0638239c-6632-4a21-9590-919d409728d8" providerId="ADAL" clId="{50BE2BA7-3DE6-40EA-A9FE-8D5366E41CCC}" dt="2024-08-22T01:24:55.222" v="815"/>
          <ac:spMkLst>
            <pc:docMk/>
            <pc:sldMk cId="3288507095" sldId="412"/>
            <ac:spMk id="10" creationId="{0FB7705F-F445-8AF8-2E90-1B792909BFA3}"/>
          </ac:spMkLst>
        </pc:spChg>
        <pc:grpChg chg="replST">
          <ac:chgData name="Robitaille, Clément" userId="0638239c-6632-4a21-9590-919d409728d8" providerId="ADAL" clId="{50BE2BA7-3DE6-40EA-A9FE-8D5366E41CCC}" dt="2024-08-22T01:24:55.226" v="816"/>
          <ac:grpSpMkLst>
            <pc:docMk/>
            <pc:sldMk cId="3288507095" sldId="412"/>
            <ac:grpSpMk id="13" creationId="{2BD796DA-00C5-DCA3-B628-7D559D4D16FC}"/>
          </ac:grpSpMkLst>
        </pc:grpChg>
        <pc:picChg chg="replST">
          <ac:chgData name="Robitaille, Clément" userId="0638239c-6632-4a21-9590-919d409728d8" providerId="ADAL" clId="{50BE2BA7-3DE6-40EA-A9FE-8D5366E41CCC}" dt="2024-08-22T01:24:55.231" v="817"/>
          <ac:picMkLst>
            <pc:docMk/>
            <pc:sldMk cId="3288507095" sldId="412"/>
            <ac:picMk id="4" creationId="{C6191981-BAE0-50B2-F131-7624BC734FAA}"/>
          </ac:picMkLst>
        </pc:picChg>
      </pc:sldChg>
      <pc:sldChg chg="modSp mod modNotesTx">
        <pc:chgData name="Robitaille, Clément" userId="0638239c-6632-4a21-9590-919d409728d8" providerId="ADAL" clId="{50BE2BA7-3DE6-40EA-A9FE-8D5366E41CCC}" dt="2024-08-22T02:33:41.810" v="1478" actId="6549"/>
        <pc:sldMkLst>
          <pc:docMk/>
          <pc:sldMk cId="2689529663" sldId="413"/>
        </pc:sldMkLst>
        <pc:spChg chg="replST">
          <ac:chgData name="Robitaille, Clément" userId="0638239c-6632-4a21-9590-919d409728d8" providerId="ADAL" clId="{50BE2BA7-3DE6-40EA-A9FE-8D5366E41CCC}" dt="2024-08-22T01:24:54.317" v="590"/>
          <ac:spMkLst>
            <pc:docMk/>
            <pc:sldMk cId="2689529663" sldId="413"/>
            <ac:spMk id="2" creationId="{00000000-0000-0000-0000-000000000000}"/>
          </ac:spMkLst>
        </pc:spChg>
        <pc:grpChg chg="replST">
          <ac:chgData name="Robitaille, Clément" userId="0638239c-6632-4a21-9590-919d409728d8" providerId="ADAL" clId="{50BE2BA7-3DE6-40EA-A9FE-8D5366E41CCC}" dt="2024-08-22T01:24:54.321" v="591"/>
          <ac:grpSpMkLst>
            <pc:docMk/>
            <pc:sldMk cId="2689529663" sldId="413"/>
            <ac:grpSpMk id="26" creationId="{3C715B33-78DC-5FE6-C10F-578B7B63CB09}"/>
          </ac:grpSpMkLst>
        </pc:grpChg>
        <pc:graphicFrameChg chg="mod">
          <ac:chgData name="Robitaille, Clément" userId="0638239c-6632-4a21-9590-919d409728d8" providerId="ADAL" clId="{50BE2BA7-3DE6-40EA-A9FE-8D5366E41CCC}" dt="2024-08-22T01:52:18.028" v="1233"/>
          <ac:graphicFrameMkLst>
            <pc:docMk/>
            <pc:sldMk cId="2689529663" sldId="413"/>
            <ac:graphicFrameMk id="11" creationId="{B393AF00-9FD4-C12B-BC65-315989BE6AA1}"/>
          </ac:graphicFrameMkLst>
        </pc:graphicFrameChg>
      </pc:sldChg>
      <pc:sldChg chg="addSp delSp modSp add mod modAnim">
        <pc:chgData name="Robitaille, Clément" userId="0638239c-6632-4a21-9590-919d409728d8" providerId="ADAL" clId="{50BE2BA7-3DE6-40EA-A9FE-8D5366E41CCC}" dt="2024-08-22T02:25:35.053" v="1475" actId="14100"/>
        <pc:sldMkLst>
          <pc:docMk/>
          <pc:sldMk cId="2568374926" sldId="414"/>
        </pc:sldMkLst>
        <pc:spChg chg="replST">
          <ac:chgData name="Robitaille, Clément" userId="0638239c-6632-4a21-9590-919d409728d8" providerId="ADAL" clId="{50BE2BA7-3DE6-40EA-A9FE-8D5366E41CCC}" dt="2024-08-22T01:24:54.250" v="573"/>
          <ac:spMkLst>
            <pc:docMk/>
            <pc:sldMk cId="2568374926" sldId="414"/>
            <ac:spMk id="2" creationId="{C9530E67-1461-7FBA-1009-86A1B0407DF2}"/>
          </ac:spMkLst>
        </pc:spChg>
        <pc:spChg chg="del">
          <ac:chgData name="Robitaille, Clément" userId="0638239c-6632-4a21-9590-919d409728d8" providerId="ADAL" clId="{50BE2BA7-3DE6-40EA-A9FE-8D5366E41CCC}" dt="2024-08-22T00:53:26.933" v="6" actId="478"/>
          <ac:spMkLst>
            <pc:docMk/>
            <pc:sldMk cId="2568374926" sldId="414"/>
            <ac:spMk id="4" creationId="{8214BA7B-6408-4FD8-47F5-8E646186AEBE}"/>
          </ac:spMkLst>
        </pc:spChg>
        <pc:spChg chg="del">
          <ac:chgData name="Robitaille, Clément" userId="0638239c-6632-4a21-9590-919d409728d8" providerId="ADAL" clId="{50BE2BA7-3DE6-40EA-A9FE-8D5366E41CCC}" dt="2024-08-22T00:53:26.933" v="6" actId="478"/>
          <ac:spMkLst>
            <pc:docMk/>
            <pc:sldMk cId="2568374926" sldId="414"/>
            <ac:spMk id="5" creationId="{5340CC42-F740-8C0F-642C-9ECD4F9C55D7}"/>
          </ac:spMkLst>
        </pc:spChg>
        <pc:spChg chg="del">
          <ac:chgData name="Robitaille, Clément" userId="0638239c-6632-4a21-9590-919d409728d8" providerId="ADAL" clId="{50BE2BA7-3DE6-40EA-A9FE-8D5366E41CCC}" dt="2024-08-22T00:53:26.933" v="6" actId="478"/>
          <ac:spMkLst>
            <pc:docMk/>
            <pc:sldMk cId="2568374926" sldId="414"/>
            <ac:spMk id="6" creationId="{8D510D55-4EEC-0B8A-19FE-98A4C65177BD}"/>
          </ac:spMkLst>
        </pc:spChg>
        <pc:spChg chg="del">
          <ac:chgData name="Robitaille, Clément" userId="0638239c-6632-4a21-9590-919d409728d8" providerId="ADAL" clId="{50BE2BA7-3DE6-40EA-A9FE-8D5366E41CCC}" dt="2024-08-22T00:53:26.933" v="6" actId="478"/>
          <ac:spMkLst>
            <pc:docMk/>
            <pc:sldMk cId="2568374926" sldId="414"/>
            <ac:spMk id="7" creationId="{51A2AA46-F132-6758-146F-9B66AC173F40}"/>
          </ac:spMkLst>
        </pc:spChg>
        <pc:spChg chg="add del mod">
          <ac:chgData name="Robitaille, Clément" userId="0638239c-6632-4a21-9590-919d409728d8" providerId="ADAL" clId="{50BE2BA7-3DE6-40EA-A9FE-8D5366E41CCC}" dt="2024-08-22T00:53:30.025" v="7" actId="478"/>
          <ac:spMkLst>
            <pc:docMk/>
            <pc:sldMk cId="2568374926" sldId="414"/>
            <ac:spMk id="8" creationId="{E632916E-6740-26ED-59D6-FDFD95DC7994}"/>
          </ac:spMkLst>
        </pc:spChg>
        <pc:spChg chg="del mod topLvl">
          <ac:chgData name="Robitaille, Clément" userId="0638239c-6632-4a21-9590-919d409728d8" providerId="ADAL" clId="{50BE2BA7-3DE6-40EA-A9FE-8D5366E41CCC}" dt="2024-08-22T00:54:14.594" v="22" actId="478"/>
          <ac:spMkLst>
            <pc:docMk/>
            <pc:sldMk cId="2568374926" sldId="414"/>
            <ac:spMk id="11" creationId="{8DB59FE2-E037-E873-8F9A-E441529574B3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18" creationId="{E44A4722-55E2-2177-B1B5-9826A66DF744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19" creationId="{4A62AE9E-EA42-EEA5-A929-BC75BBC4210D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0" creationId="{3A7BEDC7-6806-5C72-396A-30A82A848436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1" creationId="{217AC2B2-E027-96FC-4C5D-0C287ECB944A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2" creationId="{D9D11F9F-6892-9D7E-BA77-625DBFD2275C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3" creationId="{8D94B7F8-E1AB-4D77-DEFC-CE39591B65E0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4" creationId="{8BE48CDE-7F75-EE2A-D710-39140311F305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5" creationId="{1B2C1B7F-F537-72B3-151C-E7039EF01DD9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6" creationId="{858ACC70-29CF-383E-430A-B9D661220F05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7" creationId="{1BB133BE-894E-6234-2503-2F91AD442914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8" creationId="{D6815C7E-E28F-6362-AE17-16137AA58F9A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29" creationId="{17FCA60D-2EE9-31E8-A1F4-7D0243628D79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0" creationId="{8C18B5AA-CAF3-7425-0EFC-D61ED3ACE227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1" creationId="{0B10C6A9-DBDA-1553-1FEF-BF67A123CB8B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2" creationId="{12F76A16-0EFE-10C3-8023-BD20C3E24461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3" creationId="{40E33CCD-0A26-45ED-02C3-6743DC030017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4" creationId="{A264AF83-6324-4CCC-A0C3-5A9687A8660E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5" creationId="{7EF47CFC-9CA8-91D6-AC15-C5D0C65EA58B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6" creationId="{E003C28B-D490-D79A-197B-02A6F1F34520}"/>
          </ac:spMkLst>
        </pc:spChg>
        <pc:spChg chg="mod">
          <ac:chgData name="Robitaille, Clément" userId="0638239c-6632-4a21-9590-919d409728d8" providerId="ADAL" clId="{50BE2BA7-3DE6-40EA-A9FE-8D5366E41CCC}" dt="2024-08-22T00:54:03.209" v="16" actId="165"/>
          <ac:spMkLst>
            <pc:docMk/>
            <pc:sldMk cId="2568374926" sldId="414"/>
            <ac:spMk id="37" creationId="{DCBA6077-B299-1448-4842-46D4CBAF8B74}"/>
          </ac:spMkLst>
        </pc:spChg>
        <pc:spChg chg="mod">
          <ac:chgData name="Robitaille, Clément" userId="0638239c-6632-4a21-9590-919d409728d8" providerId="ADAL" clId="{50BE2BA7-3DE6-40EA-A9FE-8D5366E41CCC}" dt="2024-08-22T01:32:40.379" v="1002" actId="165"/>
          <ac:spMkLst>
            <pc:docMk/>
            <pc:sldMk cId="2568374926" sldId="414"/>
            <ac:spMk id="38" creationId="{4E005735-4777-A454-02FB-800C1C805090}"/>
          </ac:spMkLst>
        </pc:spChg>
        <pc:spChg chg="mod">
          <ac:chgData name="Robitaille, Clément" userId="0638239c-6632-4a21-9590-919d409728d8" providerId="ADAL" clId="{50BE2BA7-3DE6-40EA-A9FE-8D5366E41CCC}" dt="2024-08-22T01:32:40.379" v="1002" actId="165"/>
          <ac:spMkLst>
            <pc:docMk/>
            <pc:sldMk cId="2568374926" sldId="414"/>
            <ac:spMk id="39" creationId="{2B2E2526-F22A-D2A9-6995-369647569307}"/>
          </ac:spMkLst>
        </pc:spChg>
        <pc:spChg chg="mod">
          <ac:chgData name="Robitaille, Clément" userId="0638239c-6632-4a21-9590-919d409728d8" providerId="ADAL" clId="{50BE2BA7-3DE6-40EA-A9FE-8D5366E41CCC}" dt="2024-08-22T01:32:40.379" v="1002" actId="165"/>
          <ac:spMkLst>
            <pc:docMk/>
            <pc:sldMk cId="2568374926" sldId="414"/>
            <ac:spMk id="40" creationId="{65F795A2-648A-0A6E-5592-33689D091D22}"/>
          </ac:spMkLst>
        </pc:spChg>
        <pc:spChg chg="add del mod">
          <ac:chgData name="Robitaille, Clément" userId="0638239c-6632-4a21-9590-919d409728d8" providerId="ADAL" clId="{50BE2BA7-3DE6-40EA-A9FE-8D5366E41CCC}" dt="2024-08-22T01:32:40.379" v="1002" actId="165"/>
          <ac:spMkLst>
            <pc:docMk/>
            <pc:sldMk cId="2568374926" sldId="414"/>
            <ac:spMk id="41" creationId="{513D29AF-8F98-2241-BB6E-A8480A458136}"/>
          </ac:spMkLst>
        </pc:spChg>
        <pc:spChg chg="mod">
          <ac:chgData name="Robitaille, Clément" userId="0638239c-6632-4a21-9590-919d409728d8" providerId="ADAL" clId="{50BE2BA7-3DE6-40EA-A9FE-8D5366E41CCC}" dt="2024-08-22T01:32:40.379" v="1002" actId="165"/>
          <ac:spMkLst>
            <pc:docMk/>
            <pc:sldMk cId="2568374926" sldId="414"/>
            <ac:spMk id="42" creationId="{1E9C4F67-F541-B189-01F9-47440B1D1AA3}"/>
          </ac:spMkLst>
        </pc:spChg>
        <pc:spChg chg="add mod topLvl replST">
          <ac:chgData name="Robitaille, Clément" userId="0638239c-6632-4a21-9590-919d409728d8" providerId="ADAL" clId="{50BE2BA7-3DE6-40EA-A9FE-8D5366E41CCC}" dt="2024-08-22T01:35:24.155" v="1036" actId="164"/>
          <ac:spMkLst>
            <pc:docMk/>
            <pc:sldMk cId="2568374926" sldId="414"/>
            <ac:spMk id="43" creationId="{B7B05102-F0DF-AD4D-C644-E4D8F63F52B0}"/>
          </ac:spMkLst>
        </pc:spChg>
        <pc:spChg chg="add mod topLvl replST">
          <ac:chgData name="Robitaille, Clément" userId="0638239c-6632-4a21-9590-919d409728d8" providerId="ADAL" clId="{50BE2BA7-3DE6-40EA-A9FE-8D5366E41CCC}" dt="2024-08-22T01:35:24.155" v="1036" actId="164"/>
          <ac:spMkLst>
            <pc:docMk/>
            <pc:sldMk cId="2568374926" sldId="414"/>
            <ac:spMk id="44" creationId="{16B2BA15-A785-85FE-9004-44FCD448D564}"/>
          </ac:spMkLst>
        </pc:spChg>
        <pc:spChg chg="add del mod">
          <ac:chgData name="Robitaille, Clément" userId="0638239c-6632-4a21-9590-919d409728d8" providerId="ADAL" clId="{50BE2BA7-3DE6-40EA-A9FE-8D5366E41CCC}" dt="2024-08-22T01:18:29.744" v="394" actId="478"/>
          <ac:spMkLst>
            <pc:docMk/>
            <pc:sldMk cId="2568374926" sldId="414"/>
            <ac:spMk id="46" creationId="{A4505656-C95C-B805-1218-D90A6246FFC3}"/>
          </ac:spMkLst>
        </pc:spChg>
        <pc:spChg chg="add mod topLvl replST">
          <ac:chgData name="Robitaille, Clément" userId="0638239c-6632-4a21-9590-919d409728d8" providerId="ADAL" clId="{50BE2BA7-3DE6-40EA-A9FE-8D5366E41CCC}" dt="2024-08-22T02:25:35.053" v="1475" actId="14100"/>
          <ac:spMkLst>
            <pc:docMk/>
            <pc:sldMk cId="2568374926" sldId="414"/>
            <ac:spMk id="47" creationId="{CE7E1218-B488-C217-72BF-AA3F6A0F4C56}"/>
          </ac:spMkLst>
        </pc:spChg>
        <pc:spChg chg="add del mod">
          <ac:chgData name="Robitaille, Clément" userId="0638239c-6632-4a21-9590-919d409728d8" providerId="ADAL" clId="{50BE2BA7-3DE6-40EA-A9FE-8D5366E41CCC}" dt="2024-08-22T00:58:50.966" v="156" actId="478"/>
          <ac:spMkLst>
            <pc:docMk/>
            <pc:sldMk cId="2568374926" sldId="414"/>
            <ac:spMk id="48" creationId="{2F900273-5FD5-0A80-B8F7-074186C86EDB}"/>
          </ac:spMkLst>
        </pc:spChg>
        <pc:spChg chg="del mod topLvl">
          <ac:chgData name="Robitaille, Clément" userId="0638239c-6632-4a21-9590-919d409728d8" providerId="ADAL" clId="{50BE2BA7-3DE6-40EA-A9FE-8D5366E41CCC}" dt="2024-08-22T00:59:30.222" v="163" actId="478"/>
          <ac:spMkLst>
            <pc:docMk/>
            <pc:sldMk cId="2568374926" sldId="414"/>
            <ac:spMk id="50" creationId="{975CC312-5216-8826-E8EB-D920DB6E53DC}"/>
          </ac:spMkLst>
        </pc:spChg>
        <pc:spChg chg="mod topLvl">
          <ac:chgData name="Robitaille, Clément" userId="0638239c-6632-4a21-9590-919d409728d8" providerId="ADAL" clId="{50BE2BA7-3DE6-40EA-A9FE-8D5366E41CCC}" dt="2024-08-22T01:00:03.584" v="168" actId="164"/>
          <ac:spMkLst>
            <pc:docMk/>
            <pc:sldMk cId="2568374926" sldId="414"/>
            <ac:spMk id="52" creationId="{DE26FBAD-A206-2285-0A02-BE76355594EF}"/>
          </ac:spMkLst>
        </pc:spChg>
        <pc:spChg chg="mod topLvl">
          <ac:chgData name="Robitaille, Clément" userId="0638239c-6632-4a21-9590-919d409728d8" providerId="ADAL" clId="{50BE2BA7-3DE6-40EA-A9FE-8D5366E41CCC}" dt="2024-08-22T01:00:03.584" v="168" actId="164"/>
          <ac:spMkLst>
            <pc:docMk/>
            <pc:sldMk cId="2568374926" sldId="414"/>
            <ac:spMk id="53" creationId="{C70E4B20-AC97-6671-724C-0443618FD47B}"/>
          </ac:spMkLst>
        </pc:spChg>
        <pc:spChg chg="add del mod">
          <ac:chgData name="Robitaille, Clément" userId="0638239c-6632-4a21-9590-919d409728d8" providerId="ADAL" clId="{50BE2BA7-3DE6-40EA-A9FE-8D5366E41CCC}" dt="2024-08-22T01:00:25.015" v="173"/>
          <ac:spMkLst>
            <pc:docMk/>
            <pc:sldMk cId="2568374926" sldId="414"/>
            <ac:spMk id="55" creationId="{0FC78E98-24CB-6C7A-E964-2A4E89223682}"/>
          </ac:spMkLst>
        </pc:spChg>
        <pc:spChg chg="add del mod">
          <ac:chgData name="Robitaille, Clément" userId="0638239c-6632-4a21-9590-919d409728d8" providerId="ADAL" clId="{50BE2BA7-3DE6-40EA-A9FE-8D5366E41CCC}" dt="2024-08-22T01:12:04.190" v="365" actId="478"/>
          <ac:spMkLst>
            <pc:docMk/>
            <pc:sldMk cId="2568374926" sldId="414"/>
            <ac:spMk id="56" creationId="{1BB09EB2-EC64-615C-2AAB-8397A3A70598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58" creationId="{26BE6458-B144-0E0A-1346-7AEFC7908636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59" creationId="{0ABD74B7-49F8-5AE6-AF2D-D4E9F398A053}"/>
          </ac:spMkLst>
        </pc:spChg>
        <pc:spChg chg="add mod">
          <ac:chgData name="Robitaille, Clément" userId="0638239c-6632-4a21-9590-919d409728d8" providerId="ADAL" clId="{50BE2BA7-3DE6-40EA-A9FE-8D5366E41CCC}" dt="2024-08-22T01:33:41.003" v="1013" actId="20577"/>
          <ac:spMkLst>
            <pc:docMk/>
            <pc:sldMk cId="2568374926" sldId="414"/>
            <ac:spMk id="60" creationId="{A16DF07E-EF1D-BBF4-A735-CF3CB61E0B63}"/>
          </ac:spMkLst>
        </pc:spChg>
        <pc:spChg chg="mod">
          <ac:chgData name="Robitaille, Clément" userId="0638239c-6632-4a21-9590-919d409728d8" providerId="ADAL" clId="{50BE2BA7-3DE6-40EA-A9FE-8D5366E41CCC}" dt="2024-08-22T01:08:34.812" v="277"/>
          <ac:spMkLst>
            <pc:docMk/>
            <pc:sldMk cId="2568374926" sldId="414"/>
            <ac:spMk id="64" creationId="{F0C54408-52BE-50FE-BBD5-F164C578B5F7}"/>
          </ac:spMkLst>
        </pc:spChg>
        <pc:spChg chg="mod">
          <ac:chgData name="Robitaille, Clément" userId="0638239c-6632-4a21-9590-919d409728d8" providerId="ADAL" clId="{50BE2BA7-3DE6-40EA-A9FE-8D5366E41CCC}" dt="2024-08-22T01:08:34.812" v="277"/>
          <ac:spMkLst>
            <pc:docMk/>
            <pc:sldMk cId="2568374926" sldId="414"/>
            <ac:spMk id="65" creationId="{7A3E3EF6-5512-2568-AE3F-C5393DCED924}"/>
          </ac:spMkLst>
        </pc:spChg>
        <pc:spChg chg="mod">
          <ac:chgData name="Robitaille, Clément" userId="0638239c-6632-4a21-9590-919d409728d8" providerId="ADAL" clId="{50BE2BA7-3DE6-40EA-A9FE-8D5366E41CCC}" dt="2024-08-22T01:08:34.812" v="277"/>
          <ac:spMkLst>
            <pc:docMk/>
            <pc:sldMk cId="2568374926" sldId="414"/>
            <ac:spMk id="66" creationId="{230DBD21-E3BE-9F3F-EC42-1A84519E7F7C}"/>
          </ac:spMkLst>
        </pc:spChg>
        <pc:spChg chg="mod">
          <ac:chgData name="Robitaille, Clément" userId="0638239c-6632-4a21-9590-919d409728d8" providerId="ADAL" clId="{50BE2BA7-3DE6-40EA-A9FE-8D5366E41CCC}" dt="2024-08-22T01:33:42.134" v="1014" actId="20577"/>
          <ac:spMkLst>
            <pc:docMk/>
            <pc:sldMk cId="2568374926" sldId="414"/>
            <ac:spMk id="69" creationId="{DE20C60C-AED3-8305-8725-E7F279A5AB2C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70" creationId="{0946D3B2-5595-1A4F-2C21-2DC5185B3D06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71" creationId="{C815D7AC-407D-C3B3-7404-1DCB54950BDE}"/>
          </ac:spMkLst>
        </pc:spChg>
        <pc:spChg chg="mod">
          <ac:chgData name="Robitaille, Clément" userId="0638239c-6632-4a21-9590-919d409728d8" providerId="ADAL" clId="{50BE2BA7-3DE6-40EA-A9FE-8D5366E41CCC}" dt="2024-08-22T01:33:48.430" v="1017" actId="20577"/>
          <ac:spMkLst>
            <pc:docMk/>
            <pc:sldMk cId="2568374926" sldId="414"/>
            <ac:spMk id="74" creationId="{D5325988-2A73-018A-504A-78B933E55D17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75" creationId="{31121C9D-C4DC-56E4-6877-29BA3053F261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76" creationId="{4EBBC46F-F619-E9CD-64C9-DA62E2C217B0}"/>
          </ac:spMkLst>
        </pc:spChg>
        <pc:spChg chg="add mod topLvl replST">
          <ac:chgData name="Robitaille, Clément" userId="0638239c-6632-4a21-9590-919d409728d8" providerId="ADAL" clId="{50BE2BA7-3DE6-40EA-A9FE-8D5366E41CCC}" dt="2024-08-22T02:25:30.658" v="1474" actId="14100"/>
          <ac:spMkLst>
            <pc:docMk/>
            <pc:sldMk cId="2568374926" sldId="414"/>
            <ac:spMk id="77" creationId="{D0D532BB-871C-4FC0-EFB5-E6631E9F1182}"/>
          </ac:spMkLst>
        </pc:spChg>
        <pc:spChg chg="mod">
          <ac:chgData name="Robitaille, Clément" userId="0638239c-6632-4a21-9590-919d409728d8" providerId="ADAL" clId="{50BE2BA7-3DE6-40EA-A9FE-8D5366E41CCC}" dt="2024-08-22T01:33:39.181" v="1012" actId="20577"/>
          <ac:spMkLst>
            <pc:docMk/>
            <pc:sldMk cId="2568374926" sldId="414"/>
            <ac:spMk id="80" creationId="{191A4D4F-FEE5-D739-B2A5-FB18DCD4E9EA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81" creationId="{D5FECAE0-8953-D1B3-537E-2F4915E9F49D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82" creationId="{054B3106-BA0F-04F9-3C7D-1C00726EE104}"/>
          </ac:spMkLst>
        </pc:spChg>
        <pc:spChg chg="mod">
          <ac:chgData name="Robitaille, Clément" userId="0638239c-6632-4a21-9590-919d409728d8" providerId="ADAL" clId="{50BE2BA7-3DE6-40EA-A9FE-8D5366E41CCC}" dt="2024-08-22T01:36:18.197" v="1045" actId="20577"/>
          <ac:spMkLst>
            <pc:docMk/>
            <pc:sldMk cId="2568374926" sldId="414"/>
            <ac:spMk id="85" creationId="{FAB432CE-889F-5292-8908-609004760049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86" creationId="{1D9EF629-7E4C-2F0B-2624-D99A0C9A0386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87" creationId="{5FB875FF-77D5-9579-DAB5-D198DBA71996}"/>
          </ac:spMkLst>
        </pc:spChg>
        <pc:spChg chg="mod">
          <ac:chgData name="Robitaille, Clément" userId="0638239c-6632-4a21-9590-919d409728d8" providerId="ADAL" clId="{50BE2BA7-3DE6-40EA-A9FE-8D5366E41CCC}" dt="2024-08-22T01:34:45.022" v="1033" actId="14100"/>
          <ac:spMkLst>
            <pc:docMk/>
            <pc:sldMk cId="2568374926" sldId="414"/>
            <ac:spMk id="90" creationId="{B3638643-8140-155D-30CE-B1C2512653DF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91" creationId="{43770BAA-8709-94FB-EAFB-86FEE491C522}"/>
          </ac:spMkLst>
        </pc:spChg>
        <pc:spChg chg="mod">
          <ac:chgData name="Robitaille, Clément" userId="0638239c-6632-4a21-9590-919d409728d8" providerId="ADAL" clId="{50BE2BA7-3DE6-40EA-A9FE-8D5366E41CCC}" dt="2024-08-22T01:31:53.702" v="968" actId="165"/>
          <ac:spMkLst>
            <pc:docMk/>
            <pc:sldMk cId="2568374926" sldId="414"/>
            <ac:spMk id="92" creationId="{454F9B08-4541-73C6-5E11-630B782D7126}"/>
          </ac:spMkLst>
        </pc:spChg>
        <pc:spChg chg="mod">
          <ac:chgData name="Robitaille, Clément" userId="0638239c-6632-4a21-9590-919d409728d8" providerId="ADAL" clId="{50BE2BA7-3DE6-40EA-A9FE-8D5366E41CCC}" dt="2024-08-22T01:31:30.006" v="963" actId="1037"/>
          <ac:spMkLst>
            <pc:docMk/>
            <pc:sldMk cId="2568374926" sldId="414"/>
            <ac:spMk id="96" creationId="{FD0CFAE2-C519-F696-906D-3AC71C229679}"/>
          </ac:spMkLst>
        </pc:spChg>
        <pc:spChg chg="mod">
          <ac:chgData name="Robitaille, Clément" userId="0638239c-6632-4a21-9590-919d409728d8" providerId="ADAL" clId="{50BE2BA7-3DE6-40EA-A9FE-8D5366E41CCC}" dt="2024-08-22T01:31:30.006" v="963" actId="1037"/>
          <ac:spMkLst>
            <pc:docMk/>
            <pc:sldMk cId="2568374926" sldId="414"/>
            <ac:spMk id="97" creationId="{0C33AD2A-B0FB-D2E0-F687-638238479145}"/>
          </ac:spMkLst>
        </pc:spChg>
        <pc:spChg chg="mod">
          <ac:chgData name="Robitaille, Clément" userId="0638239c-6632-4a21-9590-919d409728d8" providerId="ADAL" clId="{50BE2BA7-3DE6-40EA-A9FE-8D5366E41CCC}" dt="2024-08-22T01:31:30.006" v="963" actId="1037"/>
          <ac:spMkLst>
            <pc:docMk/>
            <pc:sldMk cId="2568374926" sldId="414"/>
            <ac:spMk id="98" creationId="{E4D8C362-1A3F-9523-B8CD-AD6BB4418DEA}"/>
          </ac:spMkLst>
        </pc:spChg>
        <pc:spChg chg="mod">
          <ac:chgData name="Robitaille, Clément" userId="0638239c-6632-4a21-9590-919d409728d8" providerId="ADAL" clId="{50BE2BA7-3DE6-40EA-A9FE-8D5366E41CCC}" dt="2024-08-22T01:31:30.006" v="963" actId="1037"/>
          <ac:spMkLst>
            <pc:docMk/>
            <pc:sldMk cId="2568374926" sldId="414"/>
            <ac:spMk id="99" creationId="{BC9BA4E9-19FE-8A23-70A1-B3980E83EF3B}"/>
          </ac:spMkLst>
        </pc:spChg>
        <pc:spChg chg="mod">
          <ac:chgData name="Robitaille, Clément" userId="0638239c-6632-4a21-9590-919d409728d8" providerId="ADAL" clId="{50BE2BA7-3DE6-40EA-A9FE-8D5366E41CCC}" dt="2024-08-22T01:31:30.006" v="963" actId="1037"/>
          <ac:spMkLst>
            <pc:docMk/>
            <pc:sldMk cId="2568374926" sldId="414"/>
            <ac:spMk id="100" creationId="{867FB79C-249E-F178-8574-4CE9CA7A63E5}"/>
          </ac:spMkLst>
        </pc:spChg>
        <pc:spChg chg="mod">
          <ac:chgData name="Robitaille, Clément" userId="0638239c-6632-4a21-9590-919d409728d8" providerId="ADAL" clId="{50BE2BA7-3DE6-40EA-A9FE-8D5366E41CCC}" dt="2024-08-22T01:31:30.006" v="963" actId="1037"/>
          <ac:spMkLst>
            <pc:docMk/>
            <pc:sldMk cId="2568374926" sldId="414"/>
            <ac:spMk id="101" creationId="{A009B8CA-01AD-764D-5905-39A9D4220B19}"/>
          </ac:spMkLst>
        </pc:spChg>
        <pc:spChg chg="add del mod">
          <ac:chgData name="Robitaille, Clément" userId="0638239c-6632-4a21-9590-919d409728d8" providerId="ADAL" clId="{50BE2BA7-3DE6-40EA-A9FE-8D5366E41CCC}" dt="2024-08-22T01:31:44.348" v="967" actId="478"/>
          <ac:spMkLst>
            <pc:docMk/>
            <pc:sldMk cId="2568374926" sldId="414"/>
            <ac:spMk id="102" creationId="{F8C0F11B-B386-B5BB-7D27-A7809740BC3E}"/>
          </ac:spMkLst>
        </pc:spChg>
        <pc:grpChg chg="add del mod">
          <ac:chgData name="Robitaille, Clément" userId="0638239c-6632-4a21-9590-919d409728d8" providerId="ADAL" clId="{50BE2BA7-3DE6-40EA-A9FE-8D5366E41CCC}" dt="2024-08-22T00:53:58.841" v="15" actId="165"/>
          <ac:grpSpMkLst>
            <pc:docMk/>
            <pc:sldMk cId="2568374926" sldId="414"/>
            <ac:grpSpMk id="9" creationId="{D9F3E5F5-BA9F-0D9D-8F5F-F3810B69920B}"/>
          </ac:grpSpMkLst>
        </pc:grpChg>
        <pc:grpChg chg="del mod topLvl">
          <ac:chgData name="Robitaille, Clément" userId="0638239c-6632-4a21-9590-919d409728d8" providerId="ADAL" clId="{50BE2BA7-3DE6-40EA-A9FE-8D5366E41CCC}" dt="2024-08-22T00:54:03.209" v="16" actId="165"/>
          <ac:grpSpMkLst>
            <pc:docMk/>
            <pc:sldMk cId="2568374926" sldId="414"/>
            <ac:grpSpMk id="10" creationId="{262FBAD8-11EC-7C78-663B-5F7222A6CD49}"/>
          </ac:grpSpMkLst>
        </pc:grpChg>
        <pc:grpChg chg="mod topLvl replST">
          <ac:chgData name="Robitaille, Clément" userId="0638239c-6632-4a21-9590-919d409728d8" providerId="ADAL" clId="{50BE2BA7-3DE6-40EA-A9FE-8D5366E41CCC}" dt="2024-08-22T01:35:24.155" v="1036" actId="164"/>
          <ac:grpSpMkLst>
            <pc:docMk/>
            <pc:sldMk cId="2568374926" sldId="414"/>
            <ac:grpSpMk id="12" creationId="{1F8254C4-4D53-2E41-350E-86A5D579AFD4}"/>
          </ac:grpSpMkLst>
        </pc:grpChg>
        <pc:grpChg chg="del mod topLvl">
          <ac:chgData name="Robitaille, Clément" userId="0638239c-6632-4a21-9590-919d409728d8" providerId="ADAL" clId="{50BE2BA7-3DE6-40EA-A9FE-8D5366E41CCC}" dt="2024-08-22T00:54:07.728" v="18" actId="478"/>
          <ac:grpSpMkLst>
            <pc:docMk/>
            <pc:sldMk cId="2568374926" sldId="414"/>
            <ac:grpSpMk id="13" creationId="{D9FFECC5-C52B-3FFF-CEA8-7AD3C42ABC51}"/>
          </ac:grpSpMkLst>
        </pc:grpChg>
        <pc:grpChg chg="del mod topLvl">
          <ac:chgData name="Robitaille, Clément" userId="0638239c-6632-4a21-9590-919d409728d8" providerId="ADAL" clId="{50BE2BA7-3DE6-40EA-A9FE-8D5366E41CCC}" dt="2024-08-22T00:54:06.421" v="17" actId="478"/>
          <ac:grpSpMkLst>
            <pc:docMk/>
            <pc:sldMk cId="2568374926" sldId="414"/>
            <ac:grpSpMk id="14" creationId="{0B3D5E6C-5F9A-6E55-0479-58597734B7AF}"/>
          </ac:grpSpMkLst>
        </pc:grpChg>
        <pc:grpChg chg="del mod topLvl">
          <ac:chgData name="Robitaille, Clément" userId="0638239c-6632-4a21-9590-919d409728d8" providerId="ADAL" clId="{50BE2BA7-3DE6-40EA-A9FE-8D5366E41CCC}" dt="2024-08-22T00:54:08.620" v="19" actId="478"/>
          <ac:grpSpMkLst>
            <pc:docMk/>
            <pc:sldMk cId="2568374926" sldId="414"/>
            <ac:grpSpMk id="15" creationId="{8C4E05F4-01BD-5466-6D43-737172451C2E}"/>
          </ac:grpSpMkLst>
        </pc:grpChg>
        <pc:grpChg chg="del mod topLvl">
          <ac:chgData name="Robitaille, Clément" userId="0638239c-6632-4a21-9590-919d409728d8" providerId="ADAL" clId="{50BE2BA7-3DE6-40EA-A9FE-8D5366E41CCC}" dt="2024-08-22T00:54:11.189" v="21" actId="478"/>
          <ac:grpSpMkLst>
            <pc:docMk/>
            <pc:sldMk cId="2568374926" sldId="414"/>
            <ac:grpSpMk id="16" creationId="{C3D6CEB9-4396-2CE4-4025-4F1240A7E310}"/>
          </ac:grpSpMkLst>
        </pc:grpChg>
        <pc:grpChg chg="del mod topLvl">
          <ac:chgData name="Robitaille, Clément" userId="0638239c-6632-4a21-9590-919d409728d8" providerId="ADAL" clId="{50BE2BA7-3DE6-40EA-A9FE-8D5366E41CCC}" dt="2024-08-22T00:54:10.290" v="20" actId="478"/>
          <ac:grpSpMkLst>
            <pc:docMk/>
            <pc:sldMk cId="2568374926" sldId="414"/>
            <ac:grpSpMk id="17" creationId="{A0A60D8E-E728-1F78-125E-1E18D1C944A5}"/>
          </ac:grpSpMkLst>
        </pc:grpChg>
        <pc:grpChg chg="add del mod">
          <ac:chgData name="Robitaille, Clément" userId="0638239c-6632-4a21-9590-919d409728d8" providerId="ADAL" clId="{50BE2BA7-3DE6-40EA-A9FE-8D5366E41CCC}" dt="2024-08-22T00:59:25.694" v="162" actId="165"/>
          <ac:grpSpMkLst>
            <pc:docMk/>
            <pc:sldMk cId="2568374926" sldId="414"/>
            <ac:grpSpMk id="49" creationId="{02F88129-8013-AB0F-3B38-D0B7C44A21AA}"/>
          </ac:grpSpMkLst>
        </pc:grpChg>
        <pc:grpChg chg="del mod topLvl">
          <ac:chgData name="Robitaille, Clément" userId="0638239c-6632-4a21-9590-919d409728d8" providerId="ADAL" clId="{50BE2BA7-3DE6-40EA-A9FE-8D5366E41CCC}" dt="2024-08-22T00:59:53.179" v="166" actId="165"/>
          <ac:grpSpMkLst>
            <pc:docMk/>
            <pc:sldMk cId="2568374926" sldId="414"/>
            <ac:grpSpMk id="51" creationId="{197CBA11-CC33-1BEA-7E00-DB40D511B088}"/>
          </ac:grpSpMkLst>
        </pc:grpChg>
        <pc:grpChg chg="add del mod">
          <ac:chgData name="Robitaille, Clément" userId="0638239c-6632-4a21-9590-919d409728d8" providerId="ADAL" clId="{50BE2BA7-3DE6-40EA-A9FE-8D5366E41CCC}" dt="2024-08-22T01:12:05.336" v="366" actId="478"/>
          <ac:grpSpMkLst>
            <pc:docMk/>
            <pc:sldMk cId="2568374926" sldId="414"/>
            <ac:grpSpMk id="54" creationId="{0742E5AB-AA28-5DCF-1F52-62C803652426}"/>
          </ac:grpSpMkLst>
        </pc:grpChg>
        <pc:grpChg chg="add 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57" creationId="{F5906B92-693C-6828-A762-1CFA4D326C33}"/>
          </ac:grpSpMkLst>
        </pc:grpChg>
        <pc:grpChg chg="add mod topLvl replST">
          <ac:chgData name="Robitaille, Clément" userId="0638239c-6632-4a21-9590-919d409728d8" providerId="ADAL" clId="{50BE2BA7-3DE6-40EA-A9FE-8D5366E41CCC}" dt="2024-08-22T01:35:07.207" v="1034" actId="164"/>
          <ac:grpSpMkLst>
            <pc:docMk/>
            <pc:sldMk cId="2568374926" sldId="414"/>
            <ac:grpSpMk id="61" creationId="{2DBBF342-3E1F-4319-9A5A-7285E5D8269B}"/>
          </ac:grpSpMkLst>
        </pc:grpChg>
        <pc:grpChg chg="add del mod">
          <ac:chgData name="Robitaille, Clément" userId="0638239c-6632-4a21-9590-919d409728d8" providerId="ADAL" clId="{50BE2BA7-3DE6-40EA-A9FE-8D5366E41CCC}" dt="2024-08-22T01:08:54.581" v="282" actId="478"/>
          <ac:grpSpMkLst>
            <pc:docMk/>
            <pc:sldMk cId="2568374926" sldId="414"/>
            <ac:grpSpMk id="62" creationId="{43C35BB9-A6B8-6F23-4B48-967EA57D16D1}"/>
          </ac:grpSpMkLst>
        </pc:grpChg>
        <pc:grpChg chg="mod">
          <ac:chgData name="Robitaille, Clément" userId="0638239c-6632-4a21-9590-919d409728d8" providerId="ADAL" clId="{50BE2BA7-3DE6-40EA-A9FE-8D5366E41CCC}" dt="2024-08-22T01:08:34.812" v="277"/>
          <ac:grpSpMkLst>
            <pc:docMk/>
            <pc:sldMk cId="2568374926" sldId="414"/>
            <ac:grpSpMk id="63" creationId="{73CAB002-30A6-7DE6-4F40-14ECFA23FED7}"/>
          </ac:grpSpMkLst>
        </pc:grpChg>
        <pc:grpChg chg="add mod topLvl replST">
          <ac:chgData name="Robitaille, Clément" userId="0638239c-6632-4a21-9590-919d409728d8" providerId="ADAL" clId="{50BE2BA7-3DE6-40EA-A9FE-8D5366E41CCC}" dt="2024-08-22T01:35:07.207" v="1034" actId="164"/>
          <ac:grpSpMkLst>
            <pc:docMk/>
            <pc:sldMk cId="2568374926" sldId="414"/>
            <ac:grpSpMk id="67" creationId="{B9772AB8-1918-A23D-F821-4036C08B25E8}"/>
          </ac:grpSpMkLst>
        </pc:grpChg>
        <pc:grpChg chg="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68" creationId="{1988858E-47DB-E17A-7907-A37B81FCD3A8}"/>
          </ac:grpSpMkLst>
        </pc:grpChg>
        <pc:grpChg chg="add mod topLvl replST">
          <ac:chgData name="Robitaille, Clément" userId="0638239c-6632-4a21-9590-919d409728d8" providerId="ADAL" clId="{50BE2BA7-3DE6-40EA-A9FE-8D5366E41CCC}" dt="2024-08-22T01:35:14.304" v="1035" actId="164"/>
          <ac:grpSpMkLst>
            <pc:docMk/>
            <pc:sldMk cId="2568374926" sldId="414"/>
            <ac:grpSpMk id="72" creationId="{C8FA845B-D170-61B8-464B-30601B20DAED}"/>
          </ac:grpSpMkLst>
        </pc:grpChg>
        <pc:grpChg chg="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73" creationId="{DCF3BCFE-AD4A-61DC-9C53-7902F243D65F}"/>
          </ac:grpSpMkLst>
        </pc:grpChg>
        <pc:grpChg chg="add mod topLvl replST">
          <ac:chgData name="Robitaille, Clément" userId="0638239c-6632-4a21-9590-919d409728d8" providerId="ADAL" clId="{50BE2BA7-3DE6-40EA-A9FE-8D5366E41CCC}" dt="2024-08-22T01:35:07.207" v="1034" actId="164"/>
          <ac:grpSpMkLst>
            <pc:docMk/>
            <pc:sldMk cId="2568374926" sldId="414"/>
            <ac:grpSpMk id="78" creationId="{F9899CAC-7781-A079-C692-146415C48AC1}"/>
          </ac:grpSpMkLst>
        </pc:grpChg>
        <pc:grpChg chg="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79" creationId="{EB598190-4F74-31A6-013D-FCE1465A5734}"/>
          </ac:grpSpMkLst>
        </pc:grpChg>
        <pc:grpChg chg="add mod topLvl replST">
          <ac:chgData name="Robitaille, Clément" userId="0638239c-6632-4a21-9590-919d409728d8" providerId="ADAL" clId="{50BE2BA7-3DE6-40EA-A9FE-8D5366E41CCC}" dt="2024-08-22T01:35:14.304" v="1035" actId="164"/>
          <ac:grpSpMkLst>
            <pc:docMk/>
            <pc:sldMk cId="2568374926" sldId="414"/>
            <ac:grpSpMk id="83" creationId="{5DDAA28C-94E8-17E4-5DF8-B0CC65F1B77F}"/>
          </ac:grpSpMkLst>
        </pc:grpChg>
        <pc:grpChg chg="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84" creationId="{AD26128D-FCD7-AECA-F1C0-0E59E96092C8}"/>
          </ac:grpSpMkLst>
        </pc:grpChg>
        <pc:grpChg chg="add mod topLvl replST">
          <ac:chgData name="Robitaille, Clément" userId="0638239c-6632-4a21-9590-919d409728d8" providerId="ADAL" clId="{50BE2BA7-3DE6-40EA-A9FE-8D5366E41CCC}" dt="2024-08-22T01:35:14.304" v="1035" actId="164"/>
          <ac:grpSpMkLst>
            <pc:docMk/>
            <pc:sldMk cId="2568374926" sldId="414"/>
            <ac:grpSpMk id="88" creationId="{F3EC36D9-1D9C-D811-D6D4-5AEAD72A352B}"/>
          </ac:grpSpMkLst>
        </pc:grpChg>
        <pc:grpChg chg="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89" creationId="{2F94993D-9EBA-4E3C-B4AF-2C059BDD2EEF}"/>
          </ac:grpSpMkLst>
        </pc:grpChg>
        <pc:grpChg chg="add del mod">
          <ac:chgData name="Robitaille, Clément" userId="0638239c-6632-4a21-9590-919d409728d8" providerId="ADAL" clId="{50BE2BA7-3DE6-40EA-A9FE-8D5366E41CCC}" dt="2024-08-22T01:31:42.664" v="966" actId="478"/>
          <ac:grpSpMkLst>
            <pc:docMk/>
            <pc:sldMk cId="2568374926" sldId="414"/>
            <ac:grpSpMk id="93" creationId="{0715CC83-45AA-DAFD-AB37-3DBDCBC83FC3}"/>
          </ac:grpSpMkLst>
        </pc:grpChg>
        <pc:grpChg chg="mod">
          <ac:chgData name="Robitaille, Clément" userId="0638239c-6632-4a21-9590-919d409728d8" providerId="ADAL" clId="{50BE2BA7-3DE6-40EA-A9FE-8D5366E41CCC}" dt="2024-08-22T01:31:30.006" v="963" actId="1037"/>
          <ac:grpSpMkLst>
            <pc:docMk/>
            <pc:sldMk cId="2568374926" sldId="414"/>
            <ac:grpSpMk id="94" creationId="{FC2F7FCE-EB90-E8FB-98E0-7F062E898C06}"/>
          </ac:grpSpMkLst>
        </pc:grpChg>
        <pc:grpChg chg="mod">
          <ac:chgData name="Robitaille, Clément" userId="0638239c-6632-4a21-9590-919d409728d8" providerId="ADAL" clId="{50BE2BA7-3DE6-40EA-A9FE-8D5366E41CCC}" dt="2024-08-22T01:31:30.006" v="963" actId="1037"/>
          <ac:grpSpMkLst>
            <pc:docMk/>
            <pc:sldMk cId="2568374926" sldId="414"/>
            <ac:grpSpMk id="95" creationId="{929E28F1-7D8D-26B1-A4EC-462874DE38AA}"/>
          </ac:grpSpMkLst>
        </pc:grpChg>
        <pc:grpChg chg="add del 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103" creationId="{96AB0D6F-FDAE-2DEF-9C47-4A87DBAB8B63}"/>
          </ac:grpSpMkLst>
        </pc:grpChg>
        <pc:grpChg chg="add del mod">
          <ac:chgData name="Robitaille, Clément" userId="0638239c-6632-4a21-9590-919d409728d8" providerId="ADAL" clId="{50BE2BA7-3DE6-40EA-A9FE-8D5366E41CCC}" dt="2024-08-22T01:32:40.379" v="1002" actId="165"/>
          <ac:grpSpMkLst>
            <pc:docMk/>
            <pc:sldMk cId="2568374926" sldId="414"/>
            <ac:grpSpMk id="104" creationId="{CB2C1CF1-D3AC-F8E1-9D8B-8508D7C7DFEF}"/>
          </ac:grpSpMkLst>
        </pc:grpChg>
        <pc:grpChg chg="add del mod">
          <ac:chgData name="Robitaille, Clément" userId="0638239c-6632-4a21-9590-919d409728d8" providerId="ADAL" clId="{50BE2BA7-3DE6-40EA-A9FE-8D5366E41CCC}" dt="2024-08-22T01:31:53.702" v="968" actId="165"/>
          <ac:grpSpMkLst>
            <pc:docMk/>
            <pc:sldMk cId="2568374926" sldId="414"/>
            <ac:grpSpMk id="105" creationId="{106182D9-B6A7-AA8F-4E3F-9806DAFD54B2}"/>
          </ac:grpSpMkLst>
        </pc:grpChg>
        <pc:grpChg chg="add mod">
          <ac:chgData name="Robitaille, Clément" userId="0638239c-6632-4a21-9590-919d409728d8" providerId="ADAL" clId="{50BE2BA7-3DE6-40EA-A9FE-8D5366E41CCC}" dt="2024-08-22T01:35:07.207" v="1034" actId="164"/>
          <ac:grpSpMkLst>
            <pc:docMk/>
            <pc:sldMk cId="2568374926" sldId="414"/>
            <ac:grpSpMk id="106" creationId="{8EF36E49-920D-8977-CF8D-547414CD201C}"/>
          </ac:grpSpMkLst>
        </pc:grpChg>
        <pc:grpChg chg="add mod">
          <ac:chgData name="Robitaille, Clément" userId="0638239c-6632-4a21-9590-919d409728d8" providerId="ADAL" clId="{50BE2BA7-3DE6-40EA-A9FE-8D5366E41CCC}" dt="2024-08-22T01:35:14.304" v="1035" actId="164"/>
          <ac:grpSpMkLst>
            <pc:docMk/>
            <pc:sldMk cId="2568374926" sldId="414"/>
            <ac:grpSpMk id="107" creationId="{66161B3A-A65B-1F97-DBEA-F28A7FFA43B2}"/>
          </ac:grpSpMkLst>
        </pc:grpChg>
        <pc:grpChg chg="add mod">
          <ac:chgData name="Robitaille, Clément" userId="0638239c-6632-4a21-9590-919d409728d8" providerId="ADAL" clId="{50BE2BA7-3DE6-40EA-A9FE-8D5366E41CCC}" dt="2024-08-22T01:35:24.155" v="1036" actId="164"/>
          <ac:grpSpMkLst>
            <pc:docMk/>
            <pc:sldMk cId="2568374926" sldId="414"/>
            <ac:grpSpMk id="108" creationId="{705C0481-F83A-C9F7-E6CA-A435B9880B8D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pgouvqc-my.sharepoint.com/personal/clement_robitaille_mamh_gouv_qc_ca/Documents/Bureau/Dossiers%20en%20suivi/Strat&#233;gie%20gouvernementale%20-%20habitation/Impacts%20financiers/Banque%20de%20donn&#233;es%20-%20mesures%20budg&#233;taires%206,3G/BD%20-%20Annonces%25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pgouvqc-my.sharepoint.com/personal/clement_robitaille_mamh_gouv_qc_ca/Documents/Bureau/Graphique%20-%20pr&#233;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spgouvqc-my.sharepoint.com/personal/clement_robitaille_mamh_gouv_qc_ca/Documents/Bureau/Graphique%20-%20pr&#233;sent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spgouvqc-my.sharepoint.com/personal/clement_robitaille_mamh_gouv_qc_ca/Documents/Bureau/Graphique%20-%20pr&#233;senta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spgouvqc-my.sharepoint.com/personal/clement_robitaille_mamh_gouv_qc_ca/Documents/Bureau/Graphique%20-%20pr&#233;sent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pgouvqc-my.sharepoint.com/personal/clement_robitaille_mamh_gouv_qc_ca/Documents/Bureau/Dossiers%20en%20suivi/Strat&#233;gie%20gouvernementale%20-%20habitation/DOCUMENTS%20-%20Strat&#233;gie/Graphiques/Graphiques%20SQH%20v2%202024060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spgouvqc-my.sharepoint.com/personal/clement_robitaille_mamh_gouv_qc_ca/Documents/Bureau/Dossiers%20en%20suivi/Strat&#233;gie%20gouvernementale%20-%20habitation/DOCUMENTS%20-%20Strat&#233;gie/Graphiques/Graphiques%20SQH%20v2%202024060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pgouvqc-my.sharepoint.com/personal/clement_robitaille_mamh_gouv_qc_ca/Documents/Bureau/Dossiers%20en%20suivi/Strat&#233;gie%20gouvernementale%20-%20habitation/Diagnostic/Cibles/Pr&#233;sentation%20-%20ministre%2020240516/Donn&#233;es%20-%20Pr&#233;sentation%20cibles%20ministre%20202405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pgouvqc-my.sharepoint.com/personal/clement_robitaille_mamh_gouv_qc_ca/Documents/Bureau/Annonces%20budg&#233;taires_Habi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pgouvqc-my.sharepoint.com/personal/clement_robitaille_mamh_gouv_qc_ca/Documents/Bureau/Annonces%20budg&#233;taires_Habi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Feuil2!$B$4</c:f>
              <c:strCache>
                <c:ptCount val="1"/>
                <c:pt idx="0">
                  <c:v>Inscriptions de propriétés sur le marché de la revente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2B0495-856B-434C-AB50-40834287406B}" type="CELLRANGE">
                      <a:rPr lang="en-US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675-41F3-87EC-78F75CD675C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C11555-EDBA-42BD-BB1B-185EFF9694D7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675-41F3-87EC-78F75CD675C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24590E-C251-4A5A-92B6-728A12AC51E0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675-41F3-87EC-78F75CD675C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4F8EA2-E175-466E-B537-88DDB35A4BDA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675-41F3-87EC-78F75CD675C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187590B-A4C6-4AC0-BEC8-113B9AE7789B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675-41F3-87EC-78F75CD67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Feuil2!$C$3:$G$3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Feuil2!$C$4:$G$4</c:f>
              <c:numCache>
                <c:formatCode>0.0</c:formatCode>
                <c:ptCount val="5"/>
                <c:pt idx="0">
                  <c:v>676.7</c:v>
                </c:pt>
                <c:pt idx="1">
                  <c:v>475.7</c:v>
                </c:pt>
                <c:pt idx="2">
                  <c:v>302.60000000000002</c:v>
                </c:pt>
                <c:pt idx="3">
                  <c:v>313</c:v>
                </c:pt>
                <c:pt idx="4">
                  <c:v>382.7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Feuil2!$J$4:$N$4</c15:f>
                <c15:dlblRangeCache>
                  <c:ptCount val="5"/>
                  <c:pt idx="0">
                    <c:v>676,7 k</c:v>
                  </c:pt>
                  <c:pt idx="1">
                    <c:v>475,7 k</c:v>
                  </c:pt>
                  <c:pt idx="2">
                    <c:v>302,6 k</c:v>
                  </c:pt>
                  <c:pt idx="3">
                    <c:v>313 k</c:v>
                  </c:pt>
                  <c:pt idx="4">
                    <c:v>382,7 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675-41F3-87EC-78F75CD67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28196751"/>
        <c:axId val="1228198671"/>
      </c:barChart>
      <c:catAx>
        <c:axId val="122819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Nunito Light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228198671"/>
        <c:crosses val="autoZero"/>
        <c:auto val="1"/>
        <c:lblAlgn val="ctr"/>
        <c:lblOffset val="100"/>
        <c:noMultiLvlLbl val="0"/>
      </c:catAx>
      <c:valAx>
        <c:axId val="122819867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2819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'[BD - Annonces budgétaires_Habitation.xlsx]TCD - Investissements'!$F$47</c:f>
              <c:strCache>
                <c:ptCount val="1"/>
                <c:pt idx="0">
                  <c:v>Rénovation et adaptation de logements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'[BD - Annonces budgétaires_Habitation.xlsx]TCD - Investissements'!$C$48:$C$49</c:f>
              <c:strCache>
                <c:ptCount val="2"/>
                <c:pt idx="0">
                  <c:v> Investissements passés 
(de 2018-2019 à 2023-2024) </c:v>
                </c:pt>
                <c:pt idx="1">
                  <c:v> Investissements à venir
(de 2024-2025 à 2028-2029) </c:v>
                </c:pt>
              </c:strCache>
            </c:strRef>
          </c:cat>
          <c:val>
            <c:numRef>
              <c:f>'[BD - Annonces budgétaires_Habitation.xlsx]TCD - Investissements'!$F$48:$F$49</c:f>
              <c:numCache>
                <c:formatCode>General</c:formatCode>
                <c:ptCount val="2"/>
                <c:pt idx="0">
                  <c:v>719.6</c:v>
                </c:pt>
                <c:pt idx="1">
                  <c:v>603.5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6-4574-B280-576EE63E7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46616784"/>
        <c:axId val="90830352"/>
      </c:barChart>
      <c:catAx>
        <c:axId val="466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90830352"/>
        <c:crosses val="autoZero"/>
        <c:auto val="1"/>
        <c:lblAlgn val="ctr"/>
        <c:lblOffset val="100"/>
        <c:noMultiLvlLbl val="0"/>
      </c:catAx>
      <c:valAx>
        <c:axId val="90830352"/>
        <c:scaling>
          <c:orientation val="minMax"/>
          <c:max val="900"/>
        </c:scaling>
        <c:delete val="1"/>
        <c:axPos val="l"/>
        <c:numFmt formatCode="General" sourceLinked="1"/>
        <c:majorTickMark val="out"/>
        <c:minorTickMark val="none"/>
        <c:tickLblPos val="nextTo"/>
        <c:crossAx val="466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D2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'[Graphique - présentation.xlsx]Feuil3'!$C$4:$H$4</c:f>
              <c:strCache>
                <c:ptCount val="6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</c:strCache>
            </c:strRef>
          </c:cat>
          <c:val>
            <c:numRef>
              <c:f>'[Graphique - présentation.xlsx]Feuil3'!$C$5:$H$5</c:f>
              <c:numCache>
                <c:formatCode>#\ ##0" M$"</c:formatCode>
                <c:ptCount val="6"/>
                <c:pt idx="0">
                  <c:v>966.27300000000002</c:v>
                </c:pt>
                <c:pt idx="1">
                  <c:v>963.75099999999998</c:v>
                </c:pt>
                <c:pt idx="2">
                  <c:v>831.923</c:v>
                </c:pt>
                <c:pt idx="3">
                  <c:v>1072.4549999999999</c:v>
                </c:pt>
                <c:pt idx="4">
                  <c:v>1177.0260000000001</c:v>
                </c:pt>
                <c:pt idx="5">
                  <c:v>1665.78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C-4DE9-B419-EC63A67C23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1069264111"/>
        <c:axId val="1069274191"/>
      </c:barChart>
      <c:catAx>
        <c:axId val="106926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bg2"/>
                </a:solidFill>
                <a:latin typeface="Nunito Light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069274191"/>
        <c:crosses val="autoZero"/>
        <c:auto val="1"/>
        <c:lblAlgn val="ctr"/>
        <c:lblOffset val="100"/>
        <c:noMultiLvlLbl val="0"/>
      </c:catAx>
      <c:valAx>
        <c:axId val="1069274191"/>
        <c:scaling>
          <c:orientation val="minMax"/>
        </c:scaling>
        <c:delete val="1"/>
        <c:axPos val="l"/>
        <c:numFmt formatCode="#\ ##0&quot; M$&quot;" sourceLinked="1"/>
        <c:majorTickMark val="none"/>
        <c:minorTickMark val="none"/>
        <c:tickLblPos val="nextTo"/>
        <c:crossAx val="106926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'https://spgouvqc-my.sharepoint.com/personal/clement_robitaille_mamh_gouv_qc_ca/Documents/Bureau/Dossiers en suivi/Stratégie gouvernementale - habitation/DOCUMENTS - Stratégie/Graphiques/[Graphiques SQH v3 20240724.xlsx]Graphique 5'!$A$4</c:f>
              <c:strCache>
                <c:ptCount val="1"/>
                <c:pt idx="0">
                  <c:v>Unités prévues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722222222222222E-2"/>
                  <c:y val="-1.43722619539425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30-4F6B-ADD7-3C488165A301}"/>
                </c:ext>
              </c:extLst>
            </c:dLbl>
            <c:dLbl>
              <c:idx val="1"/>
              <c:layout>
                <c:manualLayout>
                  <c:x val="-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30-4F6B-ADD7-3C488165A301}"/>
                </c:ext>
              </c:extLst>
            </c:dLbl>
            <c:dLbl>
              <c:idx val="2"/>
              <c:layout>
                <c:manualLayout>
                  <c:x val="-1.11111111111111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30-4F6B-ADD7-3C488165A301}"/>
                </c:ext>
              </c:extLst>
            </c:dLbl>
            <c:dLbl>
              <c:idx val="3"/>
              <c:layout>
                <c:manualLayout>
                  <c:x val="-8.3333333333333332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30-4F6B-ADD7-3C488165A301}"/>
                </c:ext>
              </c:extLst>
            </c:dLbl>
            <c:dLbl>
              <c:idx val="4"/>
              <c:layout>
                <c:manualLayout>
                  <c:x val="-1.1111111111111112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30-4F6B-ADD7-3C488165A301}"/>
                </c:ext>
              </c:extLst>
            </c:dLbl>
            <c:dLbl>
              <c:idx val="10"/>
              <c:layout>
                <c:manualLayout>
                  <c:x val="-4.7037037037037897E-3"/>
                  <c:y val="0.105833333333333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30-4F6B-ADD7-3C488165A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Ctr="0"/>
              <a:lstStyle/>
              <a:p>
                <a:pPr algn="ctr">
                  <a:defRPr lang="en-US"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'https://spgouvqc-my.sharepoint.com/personal/clement_robitaille_mamh_gouv_qc_ca/Documents/Bureau/Dossiers en suivi/Stratégie gouvernementale - habitation/DOCUMENTS - Stratégie/Graphiques/[Graphiques SQH v3 20240724.xlsx]Graphique 5'!$B$3:$G$3</c:f>
              <c:strCache>
                <c:ptCount val="6"/>
                <c:pt idx="0">
                  <c:v>2023-2024</c:v>
                </c:pt>
                <c:pt idx="1">
                  <c:v>2024-2025</c:v>
                </c:pt>
                <c:pt idx="2">
                  <c:v>2025-2026</c:v>
                </c:pt>
                <c:pt idx="3">
                  <c:v>2026-2027</c:v>
                </c:pt>
                <c:pt idx="4">
                  <c:v>2027-2028</c:v>
                </c:pt>
                <c:pt idx="5">
                  <c:v>2027-2029</c:v>
                </c:pt>
              </c:strCache>
            </c:strRef>
          </c:cat>
          <c:val>
            <c:numRef>
              <c:f>'https://spgouvqc-my.sharepoint.com/personal/clement_robitaille_mamh_gouv_qc_ca/Documents/Bureau/Dossiers en suivi/Stratégie gouvernementale - habitation/DOCUMENTS - Stratégie/Graphiques/[Graphiques SQH v3 20240724.xlsx]Graphique 5'!$B$4:$G$4</c:f>
              <c:numCache>
                <c:formatCode>General</c:formatCode>
                <c:ptCount val="6"/>
                <c:pt idx="0">
                  <c:v>2803</c:v>
                </c:pt>
                <c:pt idx="1">
                  <c:v>4757</c:v>
                </c:pt>
                <c:pt idx="2">
                  <c:v>7513</c:v>
                </c:pt>
                <c:pt idx="3">
                  <c:v>4626</c:v>
                </c:pt>
                <c:pt idx="4">
                  <c:v>3111</c:v>
                </c:pt>
                <c:pt idx="5">
                  <c:v>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30-4F6B-ADD7-3C488165A301}"/>
            </c:ext>
          </c:extLst>
        </c:ser>
        <c:ser>
          <c:idx val="1"/>
          <c:order val="1"/>
          <c:tx>
            <c:strRef>
              <c:f>'https://spgouvqc-my.sharepoint.com/personal/clement_robitaille_mamh_gouv_qc_ca/Documents/Bureau/Dossiers en suivi/Stratégie gouvernementale - habitation/DOCUMENTS - Stratégie/Graphiques/[Graphiques SQH v3 20240724.xlsx]Graphique 5'!$A$5</c:f>
              <c:strCache>
                <c:ptCount val="1"/>
                <c:pt idx="0">
                  <c:v>Unités cumulées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30-4F6B-ADD7-3C488165A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'https://spgouvqc-my.sharepoint.com/personal/clement_robitaille_mamh_gouv_qc_ca/Documents/Bureau/Dossiers en suivi/Stratégie gouvernementale - habitation/DOCUMENTS - Stratégie/Graphiques/[Graphiques SQH v3 20240724.xlsx]Graphique 5'!$B$3:$G$3</c:f>
              <c:strCache>
                <c:ptCount val="6"/>
                <c:pt idx="0">
                  <c:v>2023-2024</c:v>
                </c:pt>
                <c:pt idx="1">
                  <c:v>2024-2025</c:v>
                </c:pt>
                <c:pt idx="2">
                  <c:v>2025-2026</c:v>
                </c:pt>
                <c:pt idx="3">
                  <c:v>2026-2027</c:v>
                </c:pt>
                <c:pt idx="4">
                  <c:v>2027-2028</c:v>
                </c:pt>
                <c:pt idx="5">
                  <c:v>2027-2029</c:v>
                </c:pt>
              </c:strCache>
            </c:strRef>
          </c:cat>
          <c:val>
            <c:numRef>
              <c:f>'https://spgouvqc-my.sharepoint.com/personal/clement_robitaille_mamh_gouv_qc_ca/Documents/Bureau/Dossiers en suivi/Stratégie gouvernementale - habitation/DOCUMENTS - Stratégie/Graphiques/[Graphiques SQH v3 20240724.xlsx]Graphique 5'!$B$5:$G$5</c:f>
              <c:numCache>
                <c:formatCode>General</c:formatCode>
                <c:ptCount val="6"/>
                <c:pt idx="0">
                  <c:v>2803</c:v>
                </c:pt>
                <c:pt idx="1">
                  <c:v>7560</c:v>
                </c:pt>
                <c:pt idx="2">
                  <c:v>15073</c:v>
                </c:pt>
                <c:pt idx="3">
                  <c:v>19699</c:v>
                </c:pt>
                <c:pt idx="4">
                  <c:v>22810</c:v>
                </c:pt>
                <c:pt idx="5">
                  <c:v>23377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30-4F6B-ADD7-3C488165A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"/>
        <c:axId val="2146476032"/>
        <c:axId val="894969360"/>
      </c:barChart>
      <c:catAx>
        <c:axId val="21464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ctr">
              <a:defRPr lang="en-US" sz="800" b="0" i="0" u="none" strike="noStrike" kern="1200" baseline="0">
                <a:solidFill>
                  <a:schemeClr val="tx2"/>
                </a:solidFill>
                <a:latin typeface="Nunito" pitchFamily="2" charset="0"/>
                <a:ea typeface="+mn-ea"/>
                <a:cs typeface="+mn-cs"/>
              </a:defRPr>
            </a:pPr>
            <a:endParaRPr lang="fr-FR"/>
          </a:p>
        </c:txPr>
        <c:crossAx val="894969360"/>
        <c:crosses val="autoZero"/>
        <c:auto val="1"/>
        <c:lblAlgn val="ctr"/>
        <c:lblOffset val="100"/>
        <c:noMultiLvlLbl val="0"/>
      </c:catAx>
      <c:valAx>
        <c:axId val="89496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6476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313131"/>
          </a:solidFill>
          <a:latin typeface="Aptos" panose="020B0004020202020204" pitchFamily="34" charset="0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'https://spgouvqc-my.sharepoint.com/personal/clement_robitaille_mamh_gouv_qc_ca/Documents/Bureau/Dossiers en suivi/Stratégie gouvernementale - habitation/DOCUMENTS - Stratégie/Graphiques/[Graphiques SQH v3 20240724.xlsx]Graphique 6'!$D$3</c:f>
              <c:strCache>
                <c:ptCount val="1"/>
                <c:pt idx="0">
                  <c:v>Annuel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0.0,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'https://spgouvqc-my.sharepoint.com/personal/clement_robitaille_mamh_gouv_qc_ca/Documents/Bureau/Dossiers en suivi/Stratégie gouvernementale - habitation/DOCUMENTS - Stratégie/Graphiques/[Graphiques SQH v3 20240724.xlsx]Graphique 6'!$A$4:$A$8</c:f>
              <c:strCache>
                <c:ptCount val="5"/>
                <c:pt idx="0">
                  <c:v>2023-2024</c:v>
                </c:pt>
                <c:pt idx="1">
                  <c:v>2024-2025</c:v>
                </c:pt>
                <c:pt idx="2">
                  <c:v>2025-2026</c:v>
                </c:pt>
                <c:pt idx="3">
                  <c:v>2026-2027</c:v>
                </c:pt>
                <c:pt idx="4">
                  <c:v>2027-2028</c:v>
                </c:pt>
              </c:strCache>
            </c:strRef>
          </c:cat>
          <c:val>
            <c:numRef>
              <c:f>'https://spgouvqc-my.sharepoint.com/personal/clement_robitaille_mamh_gouv_qc_ca/Documents/Bureau/Dossiers en suivi/Stratégie gouvernementale - habitation/DOCUMENTS - Stratégie/Graphiques/[Graphiques SQH v3 20240724.xlsx]Graphique 6'!$D$4:$D$8</c:f>
              <c:numCache>
                <c:formatCode>General</c:formatCode>
                <c:ptCount val="5"/>
                <c:pt idx="0">
                  <c:v>588.4</c:v>
                </c:pt>
                <c:pt idx="1">
                  <c:v>735.5</c:v>
                </c:pt>
                <c:pt idx="2">
                  <c:v>699.3</c:v>
                </c:pt>
                <c:pt idx="3">
                  <c:v>779.5</c:v>
                </c:pt>
                <c:pt idx="4">
                  <c:v>840.59999999999991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1-4AB1-91F9-ABF3C572DFA2}"/>
            </c:ext>
          </c:extLst>
        </c:ser>
        <c:ser>
          <c:idx val="1"/>
          <c:order val="1"/>
          <c:tx>
            <c:strRef>
              <c:f>'https://spgouvqc-my.sharepoint.com/personal/clement_robitaille_mamh_gouv_qc_ca/Documents/Bureau/Dossiers en suivi/Stratégie gouvernementale - habitation/DOCUMENTS - Stratégie/Graphiques/[Graphiques SQH v3 20240724.xlsx]Graphique 6'!$E$3</c:f>
              <c:strCache>
                <c:ptCount val="1"/>
                <c:pt idx="0">
                  <c:v>Cumulé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0.0,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'https://spgouvqc-my.sharepoint.com/personal/clement_robitaille_mamh_gouv_qc_ca/Documents/Bureau/Dossiers en suivi/Stratégie gouvernementale - habitation/DOCUMENTS - Stratégie/Graphiques/[Graphiques SQH v3 20240724.xlsx]Graphique 6'!$A$4:$A$8</c:f>
              <c:strCache>
                <c:ptCount val="5"/>
                <c:pt idx="0">
                  <c:v>2023-2024</c:v>
                </c:pt>
                <c:pt idx="1">
                  <c:v>2024-2025</c:v>
                </c:pt>
                <c:pt idx="2">
                  <c:v>2025-2026</c:v>
                </c:pt>
                <c:pt idx="3">
                  <c:v>2026-2027</c:v>
                </c:pt>
                <c:pt idx="4">
                  <c:v>2027-2028</c:v>
                </c:pt>
              </c:strCache>
            </c:strRef>
          </c:cat>
          <c:val>
            <c:numRef>
              <c:f>'https://spgouvqc-my.sharepoint.com/personal/clement_robitaille_mamh_gouv_qc_ca/Documents/Bureau/Dossiers en suivi/Stratégie gouvernementale - habitation/DOCUMENTS - Stratégie/Graphiques/[Graphiques SQH v3 20240724.xlsx]Graphique 6'!$E$4:$E$8</c:f>
              <c:numCache>
                <c:formatCode>General</c:formatCode>
                <c:ptCount val="5"/>
                <c:pt idx="0">
                  <c:v>588.4</c:v>
                </c:pt>
                <c:pt idx="1">
                  <c:v>1323.9</c:v>
                </c:pt>
                <c:pt idx="2">
                  <c:v>2023.2</c:v>
                </c:pt>
                <c:pt idx="3">
                  <c:v>2802.7</c:v>
                </c:pt>
                <c:pt idx="4">
                  <c:v>3643.2999999999997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1-4AB1-91F9-ABF3C572D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30"/>
        <c:axId val="2146476032"/>
        <c:axId val="894969360"/>
      </c:barChart>
      <c:catAx>
        <c:axId val="2146476032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ctr">
              <a:defRPr lang="en-US" sz="800" b="0" i="0" u="none" strike="noStrike" kern="1200" baseline="0">
                <a:solidFill>
                  <a:schemeClr val="tx2"/>
                </a:solidFill>
                <a:latin typeface="Nunito" pitchFamily="2" charset="0"/>
                <a:ea typeface="+mn-ea"/>
                <a:cs typeface="+mn-cs"/>
              </a:defRPr>
            </a:pPr>
            <a:endParaRPr lang="fr-FR"/>
          </a:p>
        </c:txPr>
        <c:crossAx val="894969360"/>
        <c:crosses val="autoZero"/>
        <c:auto val="1"/>
        <c:lblAlgn val="ctr"/>
        <c:lblOffset val="100"/>
        <c:noMultiLvlLbl val="0"/>
      </c:catAx>
      <c:valAx>
        <c:axId val="894969360"/>
        <c:scaling>
          <c:orientation val="minMax"/>
        </c:scaling>
        <c:delete val="1"/>
        <c:axPos val="l"/>
        <c:numFmt formatCode="#0.0," sourceLinked="0"/>
        <c:majorTickMark val="none"/>
        <c:minorTickMark val="none"/>
        <c:tickLblPos val="nextTo"/>
        <c:crossAx val="21464760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313131"/>
          </a:solidFill>
          <a:latin typeface="Aptos" panose="020B0004020202020204" pitchFamily="34" charset="0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4.7037037037037897E-3"/>
                  <c:y val="0.105833333333333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F1-4106-888B-F928FC7F699B}"/>
                </c:ext>
              </c:extLst>
            </c:dLbl>
            <c:numFmt formatCode="#0.0,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>
                    <a:solidFill>
                      <a:schemeClr val="tx2"/>
                    </a:solidFill>
                    <a:latin typeface="Nunito SemiBold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'[Graphiques SQH v3 20240724.xlsx]Graphique 7'!$A$15:$A$20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'[Graphiques SQH v3 20240724.xlsx]Graphique 7'!$B$15:$B$20</c:f>
              <c:numCache>
                <c:formatCode>_ * #\ ##0_)_ ;_ * \(#\ ##0\)_ ;_ * "-"??_)_ ;_ @_ </c:formatCode>
                <c:ptCount val="6"/>
                <c:pt idx="0">
                  <c:v>32741</c:v>
                </c:pt>
                <c:pt idx="1">
                  <c:v>33705</c:v>
                </c:pt>
                <c:pt idx="2">
                  <c:v>34709</c:v>
                </c:pt>
                <c:pt idx="3">
                  <c:v>34153</c:v>
                </c:pt>
                <c:pt idx="4">
                  <c:v>36212</c:v>
                </c:pt>
                <c:pt idx="5">
                  <c:v>38325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1-4106-888B-F928FC7F6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6476032"/>
        <c:axId val="894969360"/>
      </c:barChart>
      <c:catAx>
        <c:axId val="21464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solidFill>
                  <a:schemeClr val="tx2"/>
                </a:solidFill>
                <a:latin typeface="Nunito" pitchFamily="2" charset="0"/>
              </a:defRPr>
            </a:pPr>
            <a:endParaRPr lang="fr-FR"/>
          </a:p>
        </c:txPr>
        <c:crossAx val="894969360"/>
        <c:crosses val="autoZero"/>
        <c:auto val="1"/>
        <c:lblAlgn val="ctr"/>
        <c:lblOffset val="100"/>
        <c:noMultiLvlLbl val="0"/>
      </c:catAx>
      <c:valAx>
        <c:axId val="894969360"/>
        <c:scaling>
          <c:orientation val="minMax"/>
        </c:scaling>
        <c:delete val="1"/>
        <c:axPos val="l"/>
        <c:numFmt formatCode="#0.0," sourceLinked="0"/>
        <c:majorTickMark val="none"/>
        <c:minorTickMark val="none"/>
        <c:tickLblPos val="nextTo"/>
        <c:crossAx val="2146476032"/>
        <c:crosses val="autoZero"/>
        <c:crossBetween val="between"/>
      </c:valAx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313131"/>
          </a:solidFill>
          <a:latin typeface="Aptos" panose="020B00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Feuil2!$B$5</c:f>
              <c:strCache>
                <c:ptCount val="1"/>
                <c:pt idx="0">
                  <c:v>Prix médian d’une maison unifamiliale sur le marché de la revente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C6F9B9-79D9-42B6-B8F8-7515A9B7305E}" type="CELLRANGE">
                      <a:rPr lang="en-US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DE5-4778-9D7D-1FE90D8B20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FA09AE-C643-43A8-A64F-78D27FBADD14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DE5-4778-9D7D-1FE90D8B20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D1C674-C71F-4EC6-BB47-E07A3C045133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DE5-4778-9D7D-1FE90D8B20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9A4E79-91D8-4ED7-8886-CB22601740A0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DE5-4778-9D7D-1FE90D8B207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10D8A8-209E-4362-AD82-93FBA16760EE}" type="CELLRANGE">
                      <a:rPr lang="fr-CA"/>
                      <a:pPr/>
                      <a:t>[PLAGECELL]</a:t>
                    </a:fld>
                    <a:endParaRPr lang="fr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DE5-4778-9D7D-1FE90D8B2077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Feuil2!$C$3:$G$3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Feuil2!$C$5:$G$5</c:f>
              <c:numCache>
                <c:formatCode>0.0</c:formatCode>
                <c:ptCount val="5"/>
                <c:pt idx="0">
                  <c:v>260</c:v>
                </c:pt>
                <c:pt idx="1">
                  <c:v>295</c:v>
                </c:pt>
                <c:pt idx="2">
                  <c:v>365</c:v>
                </c:pt>
                <c:pt idx="3">
                  <c:v>416</c:v>
                </c:pt>
                <c:pt idx="4">
                  <c:v>417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Feuil2!$J$5:$N$5</c15:f>
                <c15:dlblRangeCache>
                  <c:ptCount val="5"/>
                  <c:pt idx="0">
                    <c:v>260 k$</c:v>
                  </c:pt>
                  <c:pt idx="1">
                    <c:v>295 k$</c:v>
                  </c:pt>
                  <c:pt idx="2">
                    <c:v>365 k$</c:v>
                  </c:pt>
                  <c:pt idx="3">
                    <c:v>416 k$</c:v>
                  </c:pt>
                  <c:pt idx="4">
                    <c:v>417 k$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DE5-4778-9D7D-1FE90D8B2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8196751"/>
        <c:axId val="1228198671"/>
      </c:barChart>
      <c:catAx>
        <c:axId val="122819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Nunito Light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228198671"/>
        <c:crosses val="autoZero"/>
        <c:auto val="1"/>
        <c:lblAlgn val="ctr"/>
        <c:lblOffset val="100"/>
        <c:noMultiLvlLbl val="0"/>
      </c:catAx>
      <c:valAx>
        <c:axId val="1228198671"/>
        <c:scaling>
          <c:orientation val="minMax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122819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Feuil2!$B$8</c:f>
              <c:strCache>
                <c:ptCount val="1"/>
                <c:pt idx="0">
                  <c:v>Loyer mensuel moyen (échantillon non fixe)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Feuil2!$C$3:$G$3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Feuil2!$C$8:$G$8</c:f>
              <c:numCache>
                <c:formatCode>_ * #\ ##0_)\ "$"_ ;_ * \(#\ ##0\)\ "$"_ ;_ * "-"??_)\ "$"_ ;_ @_ </c:formatCode>
                <c:ptCount val="5"/>
                <c:pt idx="0">
                  <c:v>800</c:v>
                </c:pt>
                <c:pt idx="1">
                  <c:v>845</c:v>
                </c:pt>
                <c:pt idx="2">
                  <c:v>874</c:v>
                </c:pt>
                <c:pt idx="3">
                  <c:v>952</c:v>
                </c:pt>
                <c:pt idx="4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D-49FB-A5A1-FA74BA554B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8196751"/>
        <c:axId val="1228198671"/>
      </c:barChart>
      <c:catAx>
        <c:axId val="122819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Nunito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228198671"/>
        <c:crosses val="autoZero"/>
        <c:auto val="1"/>
        <c:lblAlgn val="ctr"/>
        <c:lblOffset val="100"/>
        <c:noMultiLvlLbl val="0"/>
      </c:catAx>
      <c:valAx>
        <c:axId val="1228198671"/>
        <c:scaling>
          <c:orientation val="minMax"/>
          <c:min val="500"/>
        </c:scaling>
        <c:delete val="1"/>
        <c:axPos val="l"/>
        <c:numFmt formatCode="_ * #\ ##0_)\ &quot;$&quot;_ ;_ * \(#\ ##0\)\ &quot;$&quot;_ ;_ * &quot;-&quot;??_)\ &quot;$&quot;_ ;_ @_ " sourceLinked="1"/>
        <c:majorTickMark val="out"/>
        <c:minorTickMark val="none"/>
        <c:tickLblPos val="nextTo"/>
        <c:crossAx val="122819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Feuil2!$B$7</c:f>
              <c:strCache>
                <c:ptCount val="1"/>
                <c:pt idx="0">
                  <c:v>Taux d’inoccupation des logements locatifs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Feuil2!$C$3:$G$3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Feuil2!$C$7:$G$7</c:f>
              <c:numCache>
                <c:formatCode>0.0%</c:formatCode>
                <c:ptCount val="5"/>
                <c:pt idx="0">
                  <c:v>1.7999999999999999E-2</c:v>
                </c:pt>
                <c:pt idx="1">
                  <c:v>2.4E-2</c:v>
                </c:pt>
                <c:pt idx="2">
                  <c:v>2.5000000000000001E-2</c:v>
                </c:pt>
                <c:pt idx="3">
                  <c:v>1.7000000000000001E-2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C9B-BA82-7F995BA008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8196751"/>
        <c:axId val="1228198671"/>
      </c:barChart>
      <c:catAx>
        <c:axId val="122819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Nunito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1228198671"/>
        <c:crosses val="autoZero"/>
        <c:auto val="1"/>
        <c:lblAlgn val="ctr"/>
        <c:lblOffset val="100"/>
        <c:noMultiLvlLbl val="0"/>
      </c:catAx>
      <c:valAx>
        <c:axId val="1228198671"/>
        <c:scaling>
          <c:orientation val="minMax"/>
          <c:max val="3.0000000000000006E-2"/>
          <c:min val="1.0000000000000002E-2"/>
        </c:scaling>
        <c:delete val="1"/>
        <c:axPos val="l"/>
        <c:numFmt formatCode="0.0%" sourceLinked="1"/>
        <c:majorTickMark val="out"/>
        <c:minorTickMark val="none"/>
        <c:tickLblPos val="nextTo"/>
        <c:crossAx val="122819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60098941440586E-2"/>
          <c:y val="2.3777676319226403E-2"/>
          <c:w val="0.95053990105855946"/>
          <c:h val="0.87132880300395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10"/>
              <c:layout>
                <c:manualLayout>
                  <c:x val="-4.7037037037037897E-3"/>
                  <c:y val="0.105833333333333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C3-4488-AC7F-96CE00998063}"/>
                </c:ext>
              </c:extLst>
            </c:dLbl>
            <c:numFmt formatCode="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'Graphique 2'!$A$27:$A$36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'Graphique 2'!$B$27:$B$36</c:f>
              <c:numCache>
                <c:formatCode>#,##0</c:formatCode>
                <c:ptCount val="10"/>
                <c:pt idx="0">
                  <c:v>38810</c:v>
                </c:pt>
                <c:pt idx="1">
                  <c:v>37926</c:v>
                </c:pt>
                <c:pt idx="2">
                  <c:v>38935</c:v>
                </c:pt>
                <c:pt idx="3">
                  <c:v>46495</c:v>
                </c:pt>
                <c:pt idx="4">
                  <c:v>46874</c:v>
                </c:pt>
                <c:pt idx="5">
                  <c:v>47967</c:v>
                </c:pt>
                <c:pt idx="6">
                  <c:v>54066</c:v>
                </c:pt>
                <c:pt idx="7">
                  <c:v>67810</c:v>
                </c:pt>
                <c:pt idx="8">
                  <c:v>57107</c:v>
                </c:pt>
                <c:pt idx="9">
                  <c:v>38912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3-4488-AC7F-96CE00998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2146476032"/>
        <c:axId val="894969360"/>
      </c:barChart>
      <c:catAx>
        <c:axId val="21464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Nunito Light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894969360"/>
        <c:crosses val="autoZero"/>
        <c:auto val="1"/>
        <c:lblAlgn val="ctr"/>
        <c:lblOffset val="100"/>
        <c:noMultiLvlLbl val="0"/>
      </c:catAx>
      <c:valAx>
        <c:axId val="894969360"/>
        <c:scaling>
          <c:orientation val="minMax"/>
        </c:scaling>
        <c:delete val="1"/>
        <c:axPos val="l"/>
        <c:numFmt formatCode="#0.0," sourceLinked="0"/>
        <c:majorTickMark val="none"/>
        <c:minorTickMark val="none"/>
        <c:tickLblPos val="nextTo"/>
        <c:crossAx val="2146476032"/>
        <c:crosses val="autoZero"/>
        <c:crossBetween val="between"/>
      </c:valAx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697729214878597E-2"/>
          <c:w val="0.96626450511574513"/>
          <c:h val="0.931665622329541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D2E8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4.7037037037037897E-3"/>
                  <c:y val="0.105833333333333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F8-4556-9486-55F04728A2F1}"/>
                </c:ext>
              </c:extLst>
            </c:dLbl>
            <c:numFmt formatCode="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'Graphique 1'!$A$49:$A$58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'Graphique 1'!$N$49:$N$58</c:f>
              <c:numCache>
                <c:formatCode>#,##0</c:formatCode>
                <c:ptCount val="10"/>
                <c:pt idx="0">
                  <c:v>3833</c:v>
                </c:pt>
                <c:pt idx="1">
                  <c:v>3631</c:v>
                </c:pt>
                <c:pt idx="2">
                  <c:v>12840</c:v>
                </c:pt>
                <c:pt idx="3">
                  <c:v>35932</c:v>
                </c:pt>
                <c:pt idx="4">
                  <c:v>43573</c:v>
                </c:pt>
                <c:pt idx="5">
                  <c:v>63631</c:v>
                </c:pt>
                <c:pt idx="6">
                  <c:v>-6045</c:v>
                </c:pt>
                <c:pt idx="7">
                  <c:v>9266</c:v>
                </c:pt>
                <c:pt idx="8">
                  <c:v>94016</c:v>
                </c:pt>
                <c:pt idx="9">
                  <c:v>174171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F8-4556-9486-55F04728A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146476032"/>
        <c:axId val="894969360"/>
      </c:barChart>
      <c:catAx>
        <c:axId val="21464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Nunito Light" pitchFamily="2" charset="0"/>
                <a:ea typeface="Roboto" panose="02000000000000000000" pitchFamily="2" charset="0"/>
                <a:cs typeface="+mn-cs"/>
              </a:defRPr>
            </a:pPr>
            <a:endParaRPr lang="fr-FR"/>
          </a:p>
        </c:txPr>
        <c:crossAx val="894969360"/>
        <c:crosses val="autoZero"/>
        <c:auto val="1"/>
        <c:lblAlgn val="ctr"/>
        <c:lblOffset val="100"/>
        <c:noMultiLvlLbl val="0"/>
      </c:catAx>
      <c:valAx>
        <c:axId val="894969360"/>
        <c:scaling>
          <c:orientation val="minMax"/>
        </c:scaling>
        <c:delete val="1"/>
        <c:axPos val="l"/>
        <c:numFmt formatCode="#0.0," sourceLinked="0"/>
        <c:majorTickMark val="none"/>
        <c:minorTickMark val="none"/>
        <c:tickLblPos val="nextTo"/>
        <c:crossAx val="2146476032"/>
        <c:crosses val="autoZero"/>
        <c:crossBetween val="between"/>
      </c:valAx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'[Données - Présentation cibles ministre 20240516.xlsx]Feuil2'!$A$5</c:f>
              <c:strCache>
                <c:ptCount val="1"/>
                <c:pt idx="0">
                  <c:v>Croissance des ménages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'[Données - Présentation cibles ministre 20240516.xlsx]Feuil2'!$Q$4:$R$4</c:f>
              <c:strCache>
                <c:ptCount val="2"/>
                <c:pt idx="0">
                  <c:v>De 2014 à 2018</c:v>
                </c:pt>
                <c:pt idx="1">
                  <c:v>De 2019 à 2023</c:v>
                </c:pt>
              </c:strCache>
            </c:strRef>
          </c:cat>
          <c:val>
            <c:numRef>
              <c:f>'[Données - Présentation cibles ministre 20240516.xlsx]Feuil2'!$Q$5:$R$5</c:f>
              <c:numCache>
                <c:formatCode>0.0%</c:formatCode>
                <c:ptCount val="2"/>
                <c:pt idx="0">
                  <c:v>3.8379521153211568E-2</c:v>
                </c:pt>
                <c:pt idx="1">
                  <c:v>5.7984207116642907E-2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D-4758-9D35-CB3D59FFC294}"/>
            </c:ext>
          </c:extLst>
        </c:ser>
        <c:ser>
          <c:idx val="1"/>
          <c:order val="1"/>
          <c:tx>
            <c:strRef>
              <c:f>'[Données - Présentation cibles ministre 20240516.xlsx]Feuil2'!$A$6</c:f>
              <c:strCache>
                <c:ptCount val="1"/>
                <c:pt idx="0">
                  <c:v>Croissance du nombre d'unités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2"/>
                    </a:solidFill>
                    <a:latin typeface="Nunito SemiBold" pitchFamily="2" charset="0"/>
                    <a:ea typeface="Roboto" panose="02000000000000000000" pitchFamily="2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'[Données - Présentation cibles ministre 20240516.xlsx]Feuil2'!$Q$4:$R$4</c:f>
              <c:strCache>
                <c:ptCount val="2"/>
                <c:pt idx="0">
                  <c:v>De 2014 à 2018</c:v>
                </c:pt>
                <c:pt idx="1">
                  <c:v>De 2019 à 2023</c:v>
                </c:pt>
              </c:strCache>
            </c:strRef>
          </c:cat>
          <c:val>
            <c:numRef>
              <c:f>'[Données - Présentation cibles ministre 20240516.xlsx]Feuil2'!$Q$6:$R$6</c:f>
              <c:numCache>
                <c:formatCode>0.0%</c:formatCode>
                <c:ptCount val="2"/>
                <c:pt idx="0">
                  <c:v>3.776922810053631E-2</c:v>
                </c:pt>
                <c:pt idx="1">
                  <c:v>4.6025444886173959E-2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D-4758-9D35-CB3D59FFC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639888"/>
        <c:axId val="2118639408"/>
      </c:barChart>
      <c:catAx>
        <c:axId val="21186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Nunito" pitchFamily="2" charset="0"/>
                <a:ea typeface="+mn-ea"/>
                <a:cs typeface="+mn-cs"/>
              </a:defRPr>
            </a:pPr>
            <a:endParaRPr lang="fr-FR"/>
          </a:p>
        </c:txPr>
        <c:crossAx val="2118639408"/>
        <c:crosses val="autoZero"/>
        <c:auto val="1"/>
        <c:lblAlgn val="ctr"/>
        <c:lblOffset val="100"/>
        <c:noMultiLvlLbl val="0"/>
      </c:catAx>
      <c:valAx>
        <c:axId val="2118639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1863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Feuil4!$D$25</c:f>
              <c:strCache>
                <c:ptCount val="1"/>
                <c:pt idx="0">
                  <c:v>Construction de nouveaux logements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Feuil4!$C$26:$C$27</c:f>
              <c:strCache>
                <c:ptCount val="2"/>
                <c:pt idx="0">
                  <c:v>Investissements passés 
(de 2018 à 2024)</c:v>
                </c:pt>
                <c:pt idx="1">
                  <c:v>Investissements annoncés
(de 2024 à 2029)</c:v>
                </c:pt>
              </c:strCache>
            </c:strRef>
          </c:cat>
          <c:val>
            <c:numRef>
              <c:f>Feuil4!$D$26:$D$27</c:f>
              <c:numCache>
                <c:formatCode>General</c:formatCode>
                <c:ptCount val="2"/>
                <c:pt idx="0">
                  <c:v>1694.3000000000002</c:v>
                </c:pt>
                <c:pt idx="1">
                  <c:v>2275.7999999999997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0-42FB-96B1-72537EF50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2"/>
        <c:axId val="46616784"/>
        <c:axId val="90830352"/>
      </c:barChart>
      <c:catAx>
        <c:axId val="466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90830352"/>
        <c:crosses val="autoZero"/>
        <c:auto val="1"/>
        <c:lblAlgn val="ctr"/>
        <c:lblOffset val="100"/>
        <c:noMultiLvlLbl val="0"/>
      </c:catAx>
      <c:valAx>
        <c:axId val="9083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Feuil4!$E$25</c:f>
              <c:strCache>
                <c:ptCount val="1"/>
                <c:pt idx="0">
                  <c:v>Aide au paiement du loyer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Feuil4!$C$26:$C$27</c:f>
              <c:strCache>
                <c:ptCount val="2"/>
                <c:pt idx="0">
                  <c:v>Investissements passés 
(de 2018 à 2024)</c:v>
                </c:pt>
                <c:pt idx="1">
                  <c:v>Investissements annoncés
(de 2024 à 2029)</c:v>
                </c:pt>
              </c:strCache>
            </c:strRef>
          </c:cat>
          <c:val>
            <c:numRef>
              <c:f>Feuil4!$E$26:$E$27</c:f>
              <c:numCache>
                <c:formatCode>General</c:formatCode>
                <c:ptCount val="2"/>
                <c:pt idx="0">
                  <c:v>183.10000000000002</c:v>
                </c:pt>
                <c:pt idx="1">
                  <c:v>802.1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3-4262-9F2A-E7F7362C1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46616784"/>
        <c:axId val="90830352"/>
      </c:barChart>
      <c:catAx>
        <c:axId val="466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90830352"/>
        <c:crosses val="autoZero"/>
        <c:auto val="1"/>
        <c:lblAlgn val="ctr"/>
        <c:lblOffset val="100"/>
        <c:noMultiLvlLbl val="0"/>
      </c:catAx>
      <c:valAx>
        <c:axId val="9083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2024-08-22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3DC8-C6F9-4622-8DFC-2F20DC9BB91F}" type="datetimeFigureOut">
              <a:rPr lang="fr-CA" smtClean="0"/>
              <a:t>2024-08-22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1C64-3B65-4897-8D3B-3B1D0179E2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18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037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642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911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70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217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  <a:p>
            <a:endParaRPr lang="fr-CA" sz="1200" b="1"/>
          </a:p>
          <a:p>
            <a:r>
              <a:rPr lang="fr-CA" sz="1200" b="1"/>
              <a:t>Accroissement du parc d</a:t>
            </a:r>
            <a:r>
              <a:rPr lang="fr-CA" b="1"/>
              <a:t>’</a:t>
            </a:r>
            <a:r>
              <a:rPr lang="fr-CA" b="1" err="1"/>
              <a:t>h</a:t>
            </a:r>
            <a:r>
              <a:rPr lang="fr-CA" sz="1200" b="1" err="1"/>
              <a:t>abittions</a:t>
            </a:r>
            <a:r>
              <a:rPr lang="fr-CA" sz="1200" b="1"/>
              <a:t> ( rôle foncier) : + 1,1 % sur 5 ans</a:t>
            </a:r>
          </a:p>
          <a:p>
            <a:endParaRPr lang="fr-CA" b="1"/>
          </a:p>
          <a:p>
            <a:r>
              <a:rPr lang="fr-CA" b="1"/>
              <a:t>A</a:t>
            </a:r>
            <a:r>
              <a:rPr lang="fr-CA" sz="1200" b="1"/>
              <a:t>ccroissement du nombre de ménages : + 1,4 % sur 5 ans </a:t>
            </a:r>
          </a:p>
          <a:p>
            <a:r>
              <a:rPr lang="fr-CA" sz="1200" b="1"/>
              <a:t> </a:t>
            </a:r>
            <a:endParaRPr lang="fr-CA" sz="1200"/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674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351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450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996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984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781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2DF70468-D604-650C-5BBE-F5933D17EEEB}"/>
              </a:ext>
            </a:extLst>
          </p:cNvPr>
          <p:cNvSpPr/>
          <p:nvPr userDrawn="1"/>
        </p:nvSpPr>
        <p:spPr>
          <a:xfrm flipV="1">
            <a:off x="3434281" y="5122741"/>
            <a:ext cx="574157" cy="550607"/>
          </a:xfrm>
          <a:custGeom>
            <a:avLst/>
            <a:gdLst>
              <a:gd name="connsiteX0" fmla="*/ 0 w 574157"/>
              <a:gd name="connsiteY0" fmla="*/ 0 h 550607"/>
              <a:gd name="connsiteX1" fmla="*/ 574157 w 574157"/>
              <a:gd name="connsiteY1" fmla="*/ 0 h 550607"/>
              <a:gd name="connsiteX2" fmla="*/ 574157 w 574157"/>
              <a:gd name="connsiteY2" fmla="*/ 550607 h 550607"/>
              <a:gd name="connsiteX3" fmla="*/ 448929 w 574157"/>
              <a:gd name="connsiteY3" fmla="*/ 550607 h 550607"/>
              <a:gd name="connsiteX4" fmla="*/ 448929 w 574157"/>
              <a:gd name="connsiteY4" fmla="*/ 127595 h 550607"/>
              <a:gd name="connsiteX5" fmla="*/ 0 w 574157"/>
              <a:gd name="connsiteY5" fmla="*/ 127595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57" h="550607">
                <a:moveTo>
                  <a:pt x="0" y="0"/>
                </a:moveTo>
                <a:lnTo>
                  <a:pt x="574157" y="0"/>
                </a:lnTo>
                <a:lnTo>
                  <a:pt x="574157" y="550607"/>
                </a:lnTo>
                <a:lnTo>
                  <a:pt x="448929" y="550607"/>
                </a:lnTo>
                <a:lnTo>
                  <a:pt x="448929" y="127595"/>
                </a:lnTo>
                <a:lnTo>
                  <a:pt x="0" y="1275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509E017-D63A-24B1-6C3B-D8D6CA821733}"/>
              </a:ext>
            </a:extLst>
          </p:cNvPr>
          <p:cNvSpPr/>
          <p:nvPr userDrawn="1"/>
        </p:nvSpPr>
        <p:spPr>
          <a:xfrm flipH="1">
            <a:off x="395999" y="2276475"/>
            <a:ext cx="574157" cy="550607"/>
          </a:xfrm>
          <a:custGeom>
            <a:avLst/>
            <a:gdLst>
              <a:gd name="connsiteX0" fmla="*/ 0 w 574157"/>
              <a:gd name="connsiteY0" fmla="*/ 0 h 550607"/>
              <a:gd name="connsiteX1" fmla="*/ 574157 w 574157"/>
              <a:gd name="connsiteY1" fmla="*/ 0 h 550607"/>
              <a:gd name="connsiteX2" fmla="*/ 574157 w 574157"/>
              <a:gd name="connsiteY2" fmla="*/ 550607 h 550607"/>
              <a:gd name="connsiteX3" fmla="*/ 448929 w 574157"/>
              <a:gd name="connsiteY3" fmla="*/ 550607 h 550607"/>
              <a:gd name="connsiteX4" fmla="*/ 448929 w 574157"/>
              <a:gd name="connsiteY4" fmla="*/ 127595 h 550607"/>
              <a:gd name="connsiteX5" fmla="*/ 0 w 574157"/>
              <a:gd name="connsiteY5" fmla="*/ 127595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57" h="550607">
                <a:moveTo>
                  <a:pt x="0" y="0"/>
                </a:moveTo>
                <a:lnTo>
                  <a:pt x="574157" y="0"/>
                </a:lnTo>
                <a:lnTo>
                  <a:pt x="574157" y="550607"/>
                </a:lnTo>
                <a:lnTo>
                  <a:pt x="448929" y="550607"/>
                </a:lnTo>
                <a:lnTo>
                  <a:pt x="448929" y="127595"/>
                </a:lnTo>
                <a:lnTo>
                  <a:pt x="0" y="1275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4F41EFA-C803-3BEF-37D3-3B058B6A8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963" y="2466975"/>
            <a:ext cx="3213100" cy="3019425"/>
          </a:xfrm>
        </p:spPr>
        <p:txBody>
          <a:bodyPr/>
          <a:lstStyle/>
          <a:p>
            <a:endParaRPr lang="fr-CA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AB37002-5ABE-F60D-F27E-73C43FF9EAF4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291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4CC4729-662F-1C15-27A4-1B0C30F03D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4532" y="1612770"/>
            <a:ext cx="2871247" cy="3632461"/>
          </a:xfrm>
          <a:custGeom>
            <a:avLst/>
            <a:gdLst>
              <a:gd name="connsiteX0" fmla="*/ 8641 w 2871247"/>
              <a:gd name="connsiteY0" fmla="*/ 0 h 3632461"/>
              <a:gd name="connsiteX1" fmla="*/ 2143807 w 2871247"/>
              <a:gd name="connsiteY1" fmla="*/ 0 h 3632461"/>
              <a:gd name="connsiteX2" fmla="*/ 2871247 w 2871247"/>
              <a:gd name="connsiteY2" fmla="*/ 727440 h 3632461"/>
              <a:gd name="connsiteX3" fmla="*/ 2871247 w 2871247"/>
              <a:gd name="connsiteY3" fmla="*/ 1819373 h 3632461"/>
              <a:gd name="connsiteX4" fmla="*/ 2197511 w 2871247"/>
              <a:gd name="connsiteY4" fmla="*/ 1819373 h 3632461"/>
              <a:gd name="connsiteX5" fmla="*/ 2281771 w 2871247"/>
              <a:gd name="connsiteY5" fmla="*/ 1827867 h 3632461"/>
              <a:gd name="connsiteX6" fmla="*/ 2862606 w 2871247"/>
              <a:gd name="connsiteY6" fmla="*/ 2540528 h 3632461"/>
              <a:gd name="connsiteX7" fmla="*/ 2862606 w 2871247"/>
              <a:gd name="connsiteY7" fmla="*/ 3632461 h 3632461"/>
              <a:gd name="connsiteX8" fmla="*/ 727440 w 2871247"/>
              <a:gd name="connsiteY8" fmla="*/ 3632461 h 3632461"/>
              <a:gd name="connsiteX9" fmla="*/ 0 w 2871247"/>
              <a:gd name="connsiteY9" fmla="*/ 2905021 h 3632461"/>
              <a:gd name="connsiteX10" fmla="*/ 0 w 2871247"/>
              <a:gd name="connsiteY10" fmla="*/ 1813088 h 3632461"/>
              <a:gd name="connsiteX11" fmla="*/ 673736 w 2871247"/>
              <a:gd name="connsiteY11" fmla="*/ 1813088 h 3632461"/>
              <a:gd name="connsiteX12" fmla="*/ 589477 w 2871247"/>
              <a:gd name="connsiteY12" fmla="*/ 1804594 h 3632461"/>
              <a:gd name="connsiteX13" fmla="*/ 8641 w 2871247"/>
              <a:gd name="connsiteY13" fmla="*/ 1091933 h 36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1247" h="3632461">
                <a:moveTo>
                  <a:pt x="8641" y="0"/>
                </a:moveTo>
                <a:lnTo>
                  <a:pt x="2143807" y="0"/>
                </a:lnTo>
                <a:cubicBezTo>
                  <a:pt x="2545561" y="0"/>
                  <a:pt x="2871247" y="325686"/>
                  <a:pt x="2871247" y="727440"/>
                </a:cubicBezTo>
                <a:lnTo>
                  <a:pt x="2871247" y="1819373"/>
                </a:lnTo>
                <a:lnTo>
                  <a:pt x="2197511" y="1819373"/>
                </a:lnTo>
                <a:lnTo>
                  <a:pt x="2281771" y="1827867"/>
                </a:lnTo>
                <a:cubicBezTo>
                  <a:pt x="2613253" y="1895698"/>
                  <a:pt x="2862606" y="2188993"/>
                  <a:pt x="2862606" y="2540528"/>
                </a:cubicBezTo>
                <a:lnTo>
                  <a:pt x="2862606" y="3632461"/>
                </a:lnTo>
                <a:lnTo>
                  <a:pt x="727440" y="3632461"/>
                </a:lnTo>
                <a:cubicBezTo>
                  <a:pt x="325686" y="3632461"/>
                  <a:pt x="0" y="3306775"/>
                  <a:pt x="0" y="2905021"/>
                </a:cubicBezTo>
                <a:lnTo>
                  <a:pt x="0" y="1813088"/>
                </a:lnTo>
                <a:lnTo>
                  <a:pt x="673736" y="1813088"/>
                </a:lnTo>
                <a:lnTo>
                  <a:pt x="589477" y="1804594"/>
                </a:lnTo>
                <a:cubicBezTo>
                  <a:pt x="257994" y="1736763"/>
                  <a:pt x="8641" y="1443468"/>
                  <a:pt x="8641" y="1091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555F595-5386-DE2C-A60C-8C5463EF4D26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8519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7DF6C4A-AE16-BAB5-3873-6DE7B068EBDB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99F39-3FEE-A749-BEF6-31442F5D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B9AE2C9-B5ED-6435-C2A9-3B8DAF8198A2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4671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7BF11-E0BA-6205-D67E-657376BA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E84B4BC-43BF-07E3-14A6-F36C6E10C278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73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'image en ligne 6">
            <a:extLst>
              <a:ext uri="{FF2B5EF4-FFF2-40B4-BE49-F238E27FC236}">
                <a16:creationId xmlns:a16="http://schemas.microsoft.com/office/drawing/2014/main" id="{89FC26AF-70BC-38A7-59CB-C9F35AACA808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96001" y="2841593"/>
            <a:ext cx="4079875" cy="2849446"/>
          </a:xfrm>
          <a:custGeom>
            <a:avLst/>
            <a:gdLst>
              <a:gd name="connsiteX0" fmla="*/ 2947669 w 4079875"/>
              <a:gd name="connsiteY0" fmla="*/ 1905986 h 2849446"/>
              <a:gd name="connsiteX1" fmla="*/ 2984734 w 4079875"/>
              <a:gd name="connsiteY1" fmla="*/ 1917492 h 2849446"/>
              <a:gd name="connsiteX2" fmla="*/ 3222332 w 4079875"/>
              <a:gd name="connsiteY2" fmla="*/ 2275944 h 2849446"/>
              <a:gd name="connsiteX3" fmla="*/ 3459930 w 4079875"/>
              <a:gd name="connsiteY3" fmla="*/ 1917492 h 2849446"/>
              <a:gd name="connsiteX4" fmla="*/ 3496995 w 4079875"/>
              <a:gd name="connsiteY4" fmla="*/ 1905986 h 2849446"/>
              <a:gd name="connsiteX5" fmla="*/ 851745 w 4079875"/>
              <a:gd name="connsiteY5" fmla="*/ 1516964 h 2849446"/>
              <a:gd name="connsiteX6" fmla="*/ 821174 w 4079875"/>
              <a:gd name="connsiteY6" fmla="*/ 1668388 h 2849446"/>
              <a:gd name="connsiteX7" fmla="*/ 631379 w 4079875"/>
              <a:gd name="connsiteY7" fmla="*/ 1867624 h 2849446"/>
              <a:gd name="connsiteX8" fmla="*/ 582406 w 4079875"/>
              <a:gd name="connsiteY8" fmla="*/ 1886920 h 2849446"/>
              <a:gd name="connsiteX9" fmla="*/ 1121084 w 4079875"/>
              <a:gd name="connsiteY9" fmla="*/ 1886920 h 2849446"/>
              <a:gd name="connsiteX10" fmla="*/ 1072110 w 4079875"/>
              <a:gd name="connsiteY10" fmla="*/ 1867624 h 2849446"/>
              <a:gd name="connsiteX11" fmla="*/ 882316 w 4079875"/>
              <a:gd name="connsiteY11" fmla="*/ 1668388 h 2849446"/>
              <a:gd name="connsiteX12" fmla="*/ 577083 w 4079875"/>
              <a:gd name="connsiteY12" fmla="*/ 962526 h 2849446"/>
              <a:gd name="connsiteX13" fmla="*/ 614147 w 4079875"/>
              <a:gd name="connsiteY13" fmla="*/ 974032 h 2849446"/>
              <a:gd name="connsiteX14" fmla="*/ 834255 w 4079875"/>
              <a:gd name="connsiteY14" fmla="*/ 1216800 h 2849446"/>
              <a:gd name="connsiteX15" fmla="*/ 851745 w 4079875"/>
              <a:gd name="connsiteY15" fmla="*/ 1332482 h 2849446"/>
              <a:gd name="connsiteX16" fmla="*/ 882316 w 4079875"/>
              <a:gd name="connsiteY16" fmla="*/ 1181058 h 2849446"/>
              <a:gd name="connsiteX17" fmla="*/ 1089343 w 4079875"/>
              <a:gd name="connsiteY17" fmla="*/ 974032 h 2849446"/>
              <a:gd name="connsiteX18" fmla="*/ 1126407 w 4079875"/>
              <a:gd name="connsiteY18" fmla="*/ 962526 h 2849446"/>
              <a:gd name="connsiteX19" fmla="*/ 2190533 w 4079875"/>
              <a:gd name="connsiteY19" fmla="*/ 573502 h 2849446"/>
              <a:gd name="connsiteX20" fmla="*/ 1952935 w 4079875"/>
              <a:gd name="connsiteY20" fmla="*/ 931955 h 2849446"/>
              <a:gd name="connsiteX21" fmla="*/ 1915870 w 4079875"/>
              <a:gd name="connsiteY21" fmla="*/ 943460 h 2849446"/>
              <a:gd name="connsiteX22" fmla="*/ 2465196 w 4079875"/>
              <a:gd name="connsiteY22" fmla="*/ 943460 h 2849446"/>
              <a:gd name="connsiteX23" fmla="*/ 2428131 w 4079875"/>
              <a:gd name="connsiteY23" fmla="*/ 931955 h 2849446"/>
              <a:gd name="connsiteX24" fmla="*/ 2190533 w 4079875"/>
              <a:gd name="connsiteY24" fmla="*/ 573502 h 2849446"/>
              <a:gd name="connsiteX25" fmla="*/ 165475 w 4079875"/>
              <a:gd name="connsiteY25" fmla="*/ 0 h 2849446"/>
              <a:gd name="connsiteX26" fmla="*/ 1801509 w 4079875"/>
              <a:gd name="connsiteY26" fmla="*/ 0 h 2849446"/>
              <a:gd name="connsiteX27" fmla="*/ 2190533 w 4079875"/>
              <a:gd name="connsiteY27" fmla="*/ 389024 h 2849446"/>
              <a:gd name="connsiteX28" fmla="*/ 2579557 w 4079875"/>
              <a:gd name="connsiteY28" fmla="*/ 0 h 2849446"/>
              <a:gd name="connsiteX29" fmla="*/ 4068878 w 4079875"/>
              <a:gd name="connsiteY29" fmla="*/ 0 h 2849446"/>
              <a:gd name="connsiteX30" fmla="*/ 4079875 w 4079875"/>
              <a:gd name="connsiteY30" fmla="*/ 1109 h 2849446"/>
              <a:gd name="connsiteX31" fmla="*/ 4079875 w 4079875"/>
              <a:gd name="connsiteY31" fmla="*/ 2849446 h 2849446"/>
              <a:gd name="connsiteX32" fmla="*/ 3611356 w 4079875"/>
              <a:gd name="connsiteY32" fmla="*/ 2849446 h 2849446"/>
              <a:gd name="connsiteX33" fmla="*/ 3222332 w 4079875"/>
              <a:gd name="connsiteY33" fmla="*/ 2460422 h 2849446"/>
              <a:gd name="connsiteX34" fmla="*/ 2833308 w 4079875"/>
              <a:gd name="connsiteY34" fmla="*/ 2849446 h 2849446"/>
              <a:gd name="connsiteX35" fmla="*/ 0 w 4079875"/>
              <a:gd name="connsiteY35" fmla="*/ 2849446 h 2849446"/>
              <a:gd name="connsiteX36" fmla="*/ 0 w 4079875"/>
              <a:gd name="connsiteY36" fmla="*/ 943460 h 2849446"/>
              <a:gd name="connsiteX37" fmla="*/ 51113 w 4079875"/>
              <a:gd name="connsiteY37" fmla="*/ 943460 h 2849446"/>
              <a:gd name="connsiteX38" fmla="*/ 14049 w 4079875"/>
              <a:gd name="connsiteY38" fmla="*/ 931955 h 2849446"/>
              <a:gd name="connsiteX39" fmla="*/ 0 w 4079875"/>
              <a:gd name="connsiteY39" fmla="*/ 923431 h 2849446"/>
              <a:gd name="connsiteX40" fmla="*/ 0 w 4079875"/>
              <a:gd name="connsiteY40" fmla="*/ 38197 h 2849446"/>
              <a:gd name="connsiteX41" fmla="*/ 14049 w 4079875"/>
              <a:gd name="connsiteY41" fmla="*/ 30572 h 2849446"/>
              <a:gd name="connsiteX42" fmla="*/ 165475 w 4079875"/>
              <a:gd name="connsiteY42" fmla="*/ 0 h 284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79875" h="2849446">
                <a:moveTo>
                  <a:pt x="2947669" y="1905986"/>
                </a:moveTo>
                <a:lnTo>
                  <a:pt x="2984734" y="1917492"/>
                </a:lnTo>
                <a:cubicBezTo>
                  <a:pt x="3124360" y="1976549"/>
                  <a:pt x="3222332" y="2114805"/>
                  <a:pt x="3222332" y="2275944"/>
                </a:cubicBezTo>
                <a:cubicBezTo>
                  <a:pt x="3222332" y="2114805"/>
                  <a:pt x="3320304" y="1976549"/>
                  <a:pt x="3459930" y="1917492"/>
                </a:cubicBezTo>
                <a:lnTo>
                  <a:pt x="3496995" y="1905986"/>
                </a:lnTo>
                <a:close/>
                <a:moveTo>
                  <a:pt x="851745" y="1516964"/>
                </a:moveTo>
                <a:lnTo>
                  <a:pt x="821174" y="1668388"/>
                </a:lnTo>
                <a:cubicBezTo>
                  <a:pt x="784263" y="1755655"/>
                  <a:pt x="716415" y="1826650"/>
                  <a:pt x="631379" y="1867624"/>
                </a:cubicBezTo>
                <a:lnTo>
                  <a:pt x="582406" y="1886920"/>
                </a:lnTo>
                <a:lnTo>
                  <a:pt x="1121084" y="1886920"/>
                </a:lnTo>
                <a:lnTo>
                  <a:pt x="1072110" y="1867624"/>
                </a:lnTo>
                <a:cubicBezTo>
                  <a:pt x="987074" y="1826650"/>
                  <a:pt x="919226" y="1755655"/>
                  <a:pt x="882316" y="1668388"/>
                </a:cubicBezTo>
                <a:close/>
                <a:moveTo>
                  <a:pt x="577083" y="962526"/>
                </a:moveTo>
                <a:lnTo>
                  <a:pt x="614147" y="974032"/>
                </a:lnTo>
                <a:cubicBezTo>
                  <a:pt x="718867" y="1018324"/>
                  <a:pt x="800156" y="1107167"/>
                  <a:pt x="834255" y="1216800"/>
                </a:cubicBezTo>
                <a:lnTo>
                  <a:pt x="851745" y="1332482"/>
                </a:lnTo>
                <a:lnTo>
                  <a:pt x="882316" y="1181058"/>
                </a:lnTo>
                <a:cubicBezTo>
                  <a:pt x="921687" y="1087974"/>
                  <a:pt x="996258" y="1013403"/>
                  <a:pt x="1089343" y="974032"/>
                </a:cubicBezTo>
                <a:lnTo>
                  <a:pt x="1126407" y="962526"/>
                </a:lnTo>
                <a:close/>
                <a:moveTo>
                  <a:pt x="2190533" y="573502"/>
                </a:moveTo>
                <a:cubicBezTo>
                  <a:pt x="2190533" y="734641"/>
                  <a:pt x="2092561" y="872898"/>
                  <a:pt x="1952935" y="931955"/>
                </a:cubicBezTo>
                <a:lnTo>
                  <a:pt x="1915870" y="943460"/>
                </a:lnTo>
                <a:lnTo>
                  <a:pt x="2465196" y="943460"/>
                </a:lnTo>
                <a:lnTo>
                  <a:pt x="2428131" y="931955"/>
                </a:lnTo>
                <a:cubicBezTo>
                  <a:pt x="2288505" y="872898"/>
                  <a:pt x="2190533" y="734641"/>
                  <a:pt x="2190533" y="573502"/>
                </a:cubicBezTo>
                <a:close/>
                <a:moveTo>
                  <a:pt x="165475" y="0"/>
                </a:moveTo>
                <a:lnTo>
                  <a:pt x="1801509" y="0"/>
                </a:lnTo>
                <a:cubicBezTo>
                  <a:pt x="2016361" y="0"/>
                  <a:pt x="2190533" y="174172"/>
                  <a:pt x="2190533" y="389024"/>
                </a:cubicBezTo>
                <a:cubicBezTo>
                  <a:pt x="2190533" y="174172"/>
                  <a:pt x="2364705" y="0"/>
                  <a:pt x="2579557" y="0"/>
                </a:cubicBezTo>
                <a:lnTo>
                  <a:pt x="4068878" y="0"/>
                </a:lnTo>
                <a:lnTo>
                  <a:pt x="4079875" y="1109"/>
                </a:lnTo>
                <a:lnTo>
                  <a:pt x="4079875" y="2849446"/>
                </a:lnTo>
                <a:lnTo>
                  <a:pt x="3611356" y="2849446"/>
                </a:lnTo>
                <a:cubicBezTo>
                  <a:pt x="3396504" y="2849446"/>
                  <a:pt x="3222332" y="2675274"/>
                  <a:pt x="3222332" y="2460422"/>
                </a:cubicBezTo>
                <a:cubicBezTo>
                  <a:pt x="3222332" y="2675274"/>
                  <a:pt x="3048160" y="2849446"/>
                  <a:pt x="2833308" y="2849446"/>
                </a:cubicBezTo>
                <a:lnTo>
                  <a:pt x="0" y="2849446"/>
                </a:lnTo>
                <a:lnTo>
                  <a:pt x="0" y="943460"/>
                </a:lnTo>
                <a:lnTo>
                  <a:pt x="51113" y="943460"/>
                </a:lnTo>
                <a:lnTo>
                  <a:pt x="14049" y="931955"/>
                </a:lnTo>
                <a:lnTo>
                  <a:pt x="0" y="923431"/>
                </a:lnTo>
                <a:lnTo>
                  <a:pt x="0" y="38197"/>
                </a:lnTo>
                <a:lnTo>
                  <a:pt x="14049" y="30572"/>
                </a:lnTo>
                <a:cubicBezTo>
                  <a:pt x="60592" y="10886"/>
                  <a:pt x="111762" y="0"/>
                  <a:pt x="1654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72F750D-42DA-4CB4-DDC0-738AAEDFF097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5995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553410-B1E5-20FC-150D-3E00D056A9A2}"/>
              </a:ext>
            </a:extLst>
          </p:cNvPr>
          <p:cNvSpPr/>
          <p:nvPr userDrawn="1"/>
        </p:nvSpPr>
        <p:spPr>
          <a:xfrm>
            <a:off x="-1" y="0"/>
            <a:ext cx="8887969" cy="5614416"/>
          </a:xfrm>
          <a:prstGeom prst="rect">
            <a:avLst/>
          </a:prstGeom>
          <a:gradFill flip="none" rotWithShape="1">
            <a:gsLst>
              <a:gs pos="19000">
                <a:srgbClr val="D4F2F5"/>
              </a:gs>
              <a:gs pos="0">
                <a:schemeClr val="accent4">
                  <a:lumMod val="40000"/>
                  <a:lumOff val="60000"/>
                </a:schemeClr>
              </a:gs>
              <a:gs pos="48000">
                <a:schemeClr val="bg1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8769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uei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730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000" y="1349999"/>
            <a:ext cx="8878079" cy="4500000"/>
          </a:xfrm>
        </p:spPr>
        <p:txBody>
          <a:bodyPr/>
          <a:lstStyle>
            <a:lvl1pPr marL="270000" indent="-27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Nunito" pitchFamily="2" charset="0"/>
              </a:defRPr>
            </a:lvl1pPr>
            <a:lvl2pPr marL="685800" indent="-228600">
              <a:spcBef>
                <a:spcPts val="1200"/>
              </a:spcBef>
              <a:buClr>
                <a:schemeClr val="accent4"/>
              </a:buClr>
              <a:buFont typeface="Nunito" pitchFamily="2" charset="0"/>
              <a:buChar char="–"/>
              <a:defRPr>
                <a:solidFill>
                  <a:schemeClr val="tx2"/>
                </a:solidFill>
                <a:latin typeface="Nunito" pitchFamily="2" charset="0"/>
              </a:defRPr>
            </a:lvl2pPr>
            <a:lvl3pPr marL="1143000" indent="-2286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 sz="2200">
                <a:solidFill>
                  <a:schemeClr val="tx2"/>
                </a:solidFill>
                <a:latin typeface="Nunito Light" pitchFamily="2" charset="0"/>
              </a:defRPr>
            </a:lvl3pPr>
            <a:lvl4pPr>
              <a:defRPr>
                <a:solidFill>
                  <a:schemeClr val="tx2"/>
                </a:solidFill>
                <a:latin typeface="Nunito" pitchFamily="2" charset="0"/>
              </a:defRPr>
            </a:lvl4pPr>
            <a:lvl5pPr>
              <a:defRPr>
                <a:solidFill>
                  <a:schemeClr val="tx2"/>
                </a:solidFill>
                <a:latin typeface="Nunito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9B463AD-E725-A615-D7F6-6D5AACEAB239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7F13A7FB-18C1-CB0B-63F6-05E84F7234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87766"/>
            <a:ext cx="4263657" cy="2441468"/>
          </a:xfrm>
          <a:custGeom>
            <a:avLst/>
            <a:gdLst>
              <a:gd name="connsiteX0" fmla="*/ 0 w 4263657"/>
              <a:gd name="connsiteY0" fmla="*/ 1649468 h 2441468"/>
              <a:gd name="connsiteX1" fmla="*/ 626895 w 4263657"/>
              <a:gd name="connsiteY1" fmla="*/ 1649468 h 2441468"/>
              <a:gd name="connsiteX2" fmla="*/ 978195 w 4263657"/>
              <a:gd name="connsiteY2" fmla="*/ 2000768 h 2441468"/>
              <a:gd name="connsiteX3" fmla="*/ 1329495 w 4263657"/>
              <a:gd name="connsiteY3" fmla="*/ 1649468 h 2441468"/>
              <a:gd name="connsiteX4" fmla="*/ 3447514 w 4263657"/>
              <a:gd name="connsiteY4" fmla="*/ 1649468 h 2441468"/>
              <a:gd name="connsiteX5" fmla="*/ 3798814 w 4263657"/>
              <a:gd name="connsiteY5" fmla="*/ 2000768 h 2441468"/>
              <a:gd name="connsiteX6" fmla="*/ 3798814 w 4263657"/>
              <a:gd name="connsiteY6" fmla="*/ 2090168 h 2441468"/>
              <a:gd name="connsiteX7" fmla="*/ 3447514 w 4263657"/>
              <a:gd name="connsiteY7" fmla="*/ 2441468 h 2441468"/>
              <a:gd name="connsiteX8" fmla="*/ 1329495 w 4263657"/>
              <a:gd name="connsiteY8" fmla="*/ 2441468 h 2441468"/>
              <a:gd name="connsiteX9" fmla="*/ 978195 w 4263657"/>
              <a:gd name="connsiteY9" fmla="*/ 2090168 h 2441468"/>
              <a:gd name="connsiteX10" fmla="*/ 626895 w 4263657"/>
              <a:gd name="connsiteY10" fmla="*/ 2441468 h 2441468"/>
              <a:gd name="connsiteX11" fmla="*/ 0 w 4263657"/>
              <a:gd name="connsiteY11" fmla="*/ 2441468 h 2441468"/>
              <a:gd name="connsiteX12" fmla="*/ 3717445 w 4263657"/>
              <a:gd name="connsiteY12" fmla="*/ 824734 h 2441468"/>
              <a:gd name="connsiteX13" fmla="*/ 3912357 w 4263657"/>
              <a:gd name="connsiteY13" fmla="*/ 824734 h 2441468"/>
              <a:gd name="connsiteX14" fmla="*/ 4263657 w 4263657"/>
              <a:gd name="connsiteY14" fmla="*/ 1176034 h 2441468"/>
              <a:gd name="connsiteX15" fmla="*/ 4263657 w 4263657"/>
              <a:gd name="connsiteY15" fmla="*/ 1265434 h 2441468"/>
              <a:gd name="connsiteX16" fmla="*/ 3912357 w 4263657"/>
              <a:gd name="connsiteY16" fmla="*/ 1616734 h 2441468"/>
              <a:gd name="connsiteX17" fmla="*/ 3717445 w 4263657"/>
              <a:gd name="connsiteY17" fmla="*/ 1616734 h 2441468"/>
              <a:gd name="connsiteX18" fmla="*/ 3366145 w 4263657"/>
              <a:gd name="connsiteY18" fmla="*/ 1265434 h 2441468"/>
              <a:gd name="connsiteX19" fmla="*/ 3366145 w 4263657"/>
              <a:gd name="connsiteY19" fmla="*/ 1176034 h 2441468"/>
              <a:gd name="connsiteX20" fmla="*/ 3717445 w 4263657"/>
              <a:gd name="connsiteY20" fmla="*/ 824734 h 2441468"/>
              <a:gd name="connsiteX21" fmla="*/ 0 w 4263657"/>
              <a:gd name="connsiteY21" fmla="*/ 824734 h 2441468"/>
              <a:gd name="connsiteX22" fmla="*/ 3014844 w 4263657"/>
              <a:gd name="connsiteY22" fmla="*/ 824734 h 2441468"/>
              <a:gd name="connsiteX23" fmla="*/ 3366144 w 4263657"/>
              <a:gd name="connsiteY23" fmla="*/ 1176034 h 2441468"/>
              <a:gd name="connsiteX24" fmla="*/ 3366144 w 4263657"/>
              <a:gd name="connsiteY24" fmla="*/ 1265434 h 2441468"/>
              <a:gd name="connsiteX25" fmla="*/ 3014844 w 4263657"/>
              <a:gd name="connsiteY25" fmla="*/ 1616734 h 2441468"/>
              <a:gd name="connsiteX26" fmla="*/ 0 w 4263657"/>
              <a:gd name="connsiteY26" fmla="*/ 1616734 h 2441468"/>
              <a:gd name="connsiteX27" fmla="*/ 0 w 4263657"/>
              <a:gd name="connsiteY27" fmla="*/ 0 h 2441468"/>
              <a:gd name="connsiteX28" fmla="*/ 1759399 w 4263657"/>
              <a:gd name="connsiteY28" fmla="*/ 0 h 2441468"/>
              <a:gd name="connsiteX29" fmla="*/ 2110699 w 4263657"/>
              <a:gd name="connsiteY29" fmla="*/ 351300 h 2441468"/>
              <a:gd name="connsiteX30" fmla="*/ 2461999 w 4263657"/>
              <a:gd name="connsiteY30" fmla="*/ 0 h 2441468"/>
              <a:gd name="connsiteX31" fmla="*/ 3569925 w 4263657"/>
              <a:gd name="connsiteY31" fmla="*/ 0 h 2441468"/>
              <a:gd name="connsiteX32" fmla="*/ 3921225 w 4263657"/>
              <a:gd name="connsiteY32" fmla="*/ 351300 h 2441468"/>
              <a:gd name="connsiteX33" fmla="*/ 3921225 w 4263657"/>
              <a:gd name="connsiteY33" fmla="*/ 440700 h 2441468"/>
              <a:gd name="connsiteX34" fmla="*/ 3569925 w 4263657"/>
              <a:gd name="connsiteY34" fmla="*/ 792000 h 2441468"/>
              <a:gd name="connsiteX35" fmla="*/ 2461999 w 4263657"/>
              <a:gd name="connsiteY35" fmla="*/ 792000 h 2441468"/>
              <a:gd name="connsiteX36" fmla="*/ 2110699 w 4263657"/>
              <a:gd name="connsiteY36" fmla="*/ 440700 h 2441468"/>
              <a:gd name="connsiteX37" fmla="*/ 1759399 w 4263657"/>
              <a:gd name="connsiteY37" fmla="*/ 792000 h 2441468"/>
              <a:gd name="connsiteX38" fmla="*/ 0 w 4263657"/>
              <a:gd name="connsiteY38" fmla="*/ 792000 h 244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63657" h="2441468">
                <a:moveTo>
                  <a:pt x="0" y="1649468"/>
                </a:moveTo>
                <a:lnTo>
                  <a:pt x="626895" y="1649468"/>
                </a:lnTo>
                <a:cubicBezTo>
                  <a:pt x="820913" y="1649468"/>
                  <a:pt x="978195" y="1806750"/>
                  <a:pt x="978195" y="2000768"/>
                </a:cubicBezTo>
                <a:cubicBezTo>
                  <a:pt x="978195" y="1806750"/>
                  <a:pt x="1135477" y="1649468"/>
                  <a:pt x="1329495" y="1649468"/>
                </a:cubicBezTo>
                <a:lnTo>
                  <a:pt x="3447514" y="1649468"/>
                </a:lnTo>
                <a:cubicBezTo>
                  <a:pt x="3641532" y="1649468"/>
                  <a:pt x="3798814" y="1806750"/>
                  <a:pt x="3798814" y="2000768"/>
                </a:cubicBezTo>
                <a:lnTo>
                  <a:pt x="3798814" y="2090168"/>
                </a:lnTo>
                <a:cubicBezTo>
                  <a:pt x="3798814" y="2284186"/>
                  <a:pt x="3641532" y="2441468"/>
                  <a:pt x="3447514" y="2441468"/>
                </a:cubicBezTo>
                <a:lnTo>
                  <a:pt x="1329495" y="2441468"/>
                </a:lnTo>
                <a:cubicBezTo>
                  <a:pt x="1135477" y="2441468"/>
                  <a:pt x="978195" y="2284186"/>
                  <a:pt x="978195" y="2090168"/>
                </a:cubicBezTo>
                <a:cubicBezTo>
                  <a:pt x="978195" y="2284186"/>
                  <a:pt x="820913" y="2441468"/>
                  <a:pt x="626895" y="2441468"/>
                </a:cubicBezTo>
                <a:lnTo>
                  <a:pt x="0" y="2441468"/>
                </a:lnTo>
                <a:close/>
                <a:moveTo>
                  <a:pt x="3717445" y="824734"/>
                </a:moveTo>
                <a:lnTo>
                  <a:pt x="3912357" y="824734"/>
                </a:lnTo>
                <a:cubicBezTo>
                  <a:pt x="4106375" y="824734"/>
                  <a:pt x="4263657" y="982016"/>
                  <a:pt x="4263657" y="1176034"/>
                </a:cubicBezTo>
                <a:lnTo>
                  <a:pt x="4263657" y="1265434"/>
                </a:lnTo>
                <a:cubicBezTo>
                  <a:pt x="4263657" y="1459452"/>
                  <a:pt x="4106375" y="1616734"/>
                  <a:pt x="3912357" y="1616734"/>
                </a:cubicBezTo>
                <a:lnTo>
                  <a:pt x="3717445" y="1616734"/>
                </a:lnTo>
                <a:cubicBezTo>
                  <a:pt x="3523427" y="1616734"/>
                  <a:pt x="3366145" y="1459452"/>
                  <a:pt x="3366145" y="1265434"/>
                </a:cubicBezTo>
                <a:lnTo>
                  <a:pt x="3366145" y="1176034"/>
                </a:lnTo>
                <a:cubicBezTo>
                  <a:pt x="3366145" y="982016"/>
                  <a:pt x="3523427" y="824734"/>
                  <a:pt x="3717445" y="824734"/>
                </a:cubicBezTo>
                <a:close/>
                <a:moveTo>
                  <a:pt x="0" y="824734"/>
                </a:moveTo>
                <a:lnTo>
                  <a:pt x="3014844" y="824734"/>
                </a:lnTo>
                <a:cubicBezTo>
                  <a:pt x="3208862" y="824734"/>
                  <a:pt x="3366144" y="982016"/>
                  <a:pt x="3366144" y="1176034"/>
                </a:cubicBezTo>
                <a:lnTo>
                  <a:pt x="3366144" y="1265434"/>
                </a:lnTo>
                <a:cubicBezTo>
                  <a:pt x="3366144" y="1459452"/>
                  <a:pt x="3208862" y="1616734"/>
                  <a:pt x="3014844" y="1616734"/>
                </a:cubicBezTo>
                <a:lnTo>
                  <a:pt x="0" y="1616734"/>
                </a:lnTo>
                <a:close/>
                <a:moveTo>
                  <a:pt x="0" y="0"/>
                </a:moveTo>
                <a:lnTo>
                  <a:pt x="1759399" y="0"/>
                </a:lnTo>
                <a:cubicBezTo>
                  <a:pt x="1953417" y="0"/>
                  <a:pt x="2110699" y="157282"/>
                  <a:pt x="2110699" y="351300"/>
                </a:cubicBezTo>
                <a:cubicBezTo>
                  <a:pt x="2110699" y="157282"/>
                  <a:pt x="2267981" y="0"/>
                  <a:pt x="2461999" y="0"/>
                </a:cubicBezTo>
                <a:lnTo>
                  <a:pt x="3569925" y="0"/>
                </a:lnTo>
                <a:cubicBezTo>
                  <a:pt x="3763943" y="0"/>
                  <a:pt x="3921225" y="157282"/>
                  <a:pt x="3921225" y="351300"/>
                </a:cubicBezTo>
                <a:lnTo>
                  <a:pt x="3921225" y="440700"/>
                </a:lnTo>
                <a:cubicBezTo>
                  <a:pt x="3921225" y="634718"/>
                  <a:pt x="3763943" y="792000"/>
                  <a:pt x="3569925" y="792000"/>
                </a:cubicBezTo>
                <a:lnTo>
                  <a:pt x="2461999" y="792000"/>
                </a:lnTo>
                <a:cubicBezTo>
                  <a:pt x="2267981" y="792000"/>
                  <a:pt x="2110699" y="634718"/>
                  <a:pt x="2110699" y="440700"/>
                </a:cubicBezTo>
                <a:cubicBezTo>
                  <a:pt x="2110699" y="634718"/>
                  <a:pt x="1953417" y="792000"/>
                  <a:pt x="1759399" y="792000"/>
                </a:cubicBezTo>
                <a:lnTo>
                  <a:pt x="0" y="79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C89C210-2F73-E9E5-EA29-D82ABADDF819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9193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1B1FA65-E8B6-0172-645B-A93505824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765944"/>
            <a:ext cx="4176000" cy="2800899"/>
          </a:xfrm>
          <a:custGeom>
            <a:avLst/>
            <a:gdLst>
              <a:gd name="connsiteX0" fmla="*/ 0 w 4176000"/>
              <a:gd name="connsiteY0" fmla="*/ 0 h 2800899"/>
              <a:gd name="connsiteX1" fmla="*/ 3418637 w 4176000"/>
              <a:gd name="connsiteY1" fmla="*/ 0 h 2800899"/>
              <a:gd name="connsiteX2" fmla="*/ 4176000 w 4176000"/>
              <a:gd name="connsiteY2" fmla="*/ 1400450 h 2800899"/>
              <a:gd name="connsiteX3" fmla="*/ 3418637 w 4176000"/>
              <a:gd name="connsiteY3" fmla="*/ 2800899 h 2800899"/>
              <a:gd name="connsiteX4" fmla="*/ 0 w 4176000"/>
              <a:gd name="connsiteY4" fmla="*/ 2800899 h 280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000" h="2800899">
                <a:moveTo>
                  <a:pt x="0" y="0"/>
                </a:moveTo>
                <a:lnTo>
                  <a:pt x="3418637" y="0"/>
                </a:lnTo>
                <a:lnTo>
                  <a:pt x="4176000" y="1400450"/>
                </a:lnTo>
                <a:lnTo>
                  <a:pt x="3418637" y="2800899"/>
                </a:lnTo>
                <a:lnTo>
                  <a:pt x="0" y="2800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7DE7284-7151-2A6F-54B3-6A5505809114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372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EF956E14-28BA-04CB-5920-6DB3E5E9F8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55897"/>
            <a:ext cx="4040101" cy="4344313"/>
          </a:xfrm>
          <a:custGeom>
            <a:avLst/>
            <a:gdLst>
              <a:gd name="connsiteX0" fmla="*/ 0 w 4040101"/>
              <a:gd name="connsiteY0" fmla="*/ 0 h 4344313"/>
              <a:gd name="connsiteX1" fmla="*/ 3480412 w 4040101"/>
              <a:gd name="connsiteY1" fmla="*/ 2009416 h 4344313"/>
              <a:gd name="connsiteX2" fmla="*/ 3889996 w 4040101"/>
              <a:gd name="connsiteY2" fmla="*/ 3538006 h 4344313"/>
              <a:gd name="connsiteX3" fmla="*/ 3747610 w 4040101"/>
              <a:gd name="connsiteY3" fmla="*/ 3784625 h 4344313"/>
              <a:gd name="connsiteX4" fmla="*/ 2219021 w 4040101"/>
              <a:gd name="connsiteY4" fmla="*/ 4194209 h 4344313"/>
              <a:gd name="connsiteX5" fmla="*/ 0 w 4040101"/>
              <a:gd name="connsiteY5" fmla="*/ 2913056 h 4344313"/>
              <a:gd name="connsiteX6" fmla="*/ 0 w 4040101"/>
              <a:gd name="connsiteY6" fmla="*/ 1456528 h 43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0101" h="4344313">
                <a:moveTo>
                  <a:pt x="0" y="0"/>
                </a:moveTo>
                <a:lnTo>
                  <a:pt x="3480412" y="2009416"/>
                </a:lnTo>
                <a:cubicBezTo>
                  <a:pt x="4015623" y="2318421"/>
                  <a:pt x="4199001" y="3002794"/>
                  <a:pt x="3889996" y="3538006"/>
                </a:cubicBezTo>
                <a:lnTo>
                  <a:pt x="3747610" y="3784625"/>
                </a:lnTo>
                <a:cubicBezTo>
                  <a:pt x="3438606" y="4319836"/>
                  <a:pt x="2754233" y="4503213"/>
                  <a:pt x="2219021" y="4194209"/>
                </a:cubicBezTo>
                <a:lnTo>
                  <a:pt x="0" y="2913056"/>
                </a:lnTo>
                <a:lnTo>
                  <a:pt x="0" y="1456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CB8A128-88CE-F35C-2B72-64FDAC2F49AB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020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BF3EB811-8734-E4BB-18BE-C80052910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83285"/>
            <a:ext cx="3870579" cy="2592000"/>
          </a:xfrm>
          <a:custGeom>
            <a:avLst/>
            <a:gdLst>
              <a:gd name="connsiteX0" fmla="*/ 0 w 3870579"/>
              <a:gd name="connsiteY0" fmla="*/ 0 h 2592000"/>
              <a:gd name="connsiteX1" fmla="*/ 2685076 w 3870579"/>
              <a:gd name="connsiteY1" fmla="*/ 0 h 2592000"/>
              <a:gd name="connsiteX2" fmla="*/ 3870579 w 3870579"/>
              <a:gd name="connsiteY2" fmla="*/ 1185503 h 2592000"/>
              <a:gd name="connsiteX3" fmla="*/ 3870579 w 3870579"/>
              <a:gd name="connsiteY3" fmla="*/ 1406497 h 2592000"/>
              <a:gd name="connsiteX4" fmla="*/ 2685076 w 3870579"/>
              <a:gd name="connsiteY4" fmla="*/ 2592000 h 2592000"/>
              <a:gd name="connsiteX5" fmla="*/ 0 w 3870579"/>
              <a:gd name="connsiteY5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0579" h="2592000">
                <a:moveTo>
                  <a:pt x="0" y="0"/>
                </a:moveTo>
                <a:lnTo>
                  <a:pt x="2685076" y="0"/>
                </a:lnTo>
                <a:cubicBezTo>
                  <a:pt x="3339811" y="0"/>
                  <a:pt x="3870579" y="530768"/>
                  <a:pt x="3870579" y="1185503"/>
                </a:cubicBezTo>
                <a:lnTo>
                  <a:pt x="3870579" y="1406497"/>
                </a:lnTo>
                <a:cubicBezTo>
                  <a:pt x="3870579" y="2061232"/>
                  <a:pt x="3339811" y="2592000"/>
                  <a:pt x="2685076" y="2592000"/>
                </a:cubicBezTo>
                <a:lnTo>
                  <a:pt x="0" y="259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B192D2C-5134-F64E-2DCA-CC0002F1AB55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9066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90E5049-E9C6-720E-5900-5F0628C8B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170" y="2650790"/>
            <a:ext cx="3530343" cy="3034630"/>
          </a:xfrm>
          <a:custGeom>
            <a:avLst/>
            <a:gdLst>
              <a:gd name="connsiteX0" fmla="*/ 1798884 w 3530343"/>
              <a:gd name="connsiteY0" fmla="*/ 176462 h 3034630"/>
              <a:gd name="connsiteX1" fmla="*/ 2630900 w 3530343"/>
              <a:gd name="connsiteY1" fmla="*/ 176462 h 3034630"/>
              <a:gd name="connsiteX2" fmla="*/ 2630900 w 3530343"/>
              <a:gd name="connsiteY2" fmla="*/ 3034630 h 3034630"/>
              <a:gd name="connsiteX3" fmla="*/ 1798884 w 3530343"/>
              <a:gd name="connsiteY3" fmla="*/ 3034630 h 3034630"/>
              <a:gd name="connsiteX4" fmla="*/ 0 w 3530343"/>
              <a:gd name="connsiteY4" fmla="*/ 176462 h 3034630"/>
              <a:gd name="connsiteX5" fmla="*/ 832016 w 3530343"/>
              <a:gd name="connsiteY5" fmla="*/ 176462 h 3034630"/>
              <a:gd name="connsiteX6" fmla="*/ 832016 w 3530343"/>
              <a:gd name="connsiteY6" fmla="*/ 3034630 h 3034630"/>
              <a:gd name="connsiteX7" fmla="*/ 0 w 3530343"/>
              <a:gd name="connsiteY7" fmla="*/ 3034630 h 3034630"/>
              <a:gd name="connsiteX8" fmla="*/ 2698327 w 3530343"/>
              <a:gd name="connsiteY8" fmla="*/ 0 h 3034630"/>
              <a:gd name="connsiteX9" fmla="*/ 3530343 w 3530343"/>
              <a:gd name="connsiteY9" fmla="*/ 0 h 3034630"/>
              <a:gd name="connsiteX10" fmla="*/ 3530343 w 3530343"/>
              <a:gd name="connsiteY10" fmla="*/ 2858168 h 3034630"/>
              <a:gd name="connsiteX11" fmla="*/ 2698327 w 3530343"/>
              <a:gd name="connsiteY11" fmla="*/ 2858168 h 3034630"/>
              <a:gd name="connsiteX12" fmla="*/ 899442 w 3530343"/>
              <a:gd name="connsiteY12" fmla="*/ 0 h 3034630"/>
              <a:gd name="connsiteX13" fmla="*/ 1731458 w 3530343"/>
              <a:gd name="connsiteY13" fmla="*/ 0 h 3034630"/>
              <a:gd name="connsiteX14" fmla="*/ 1731458 w 3530343"/>
              <a:gd name="connsiteY14" fmla="*/ 2858168 h 3034630"/>
              <a:gd name="connsiteX15" fmla="*/ 899442 w 3530343"/>
              <a:gd name="connsiteY15" fmla="*/ 2858168 h 303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0343" h="3034630">
                <a:moveTo>
                  <a:pt x="1798884" y="176462"/>
                </a:moveTo>
                <a:lnTo>
                  <a:pt x="2630900" y="176462"/>
                </a:lnTo>
                <a:lnTo>
                  <a:pt x="2630900" y="3034630"/>
                </a:lnTo>
                <a:lnTo>
                  <a:pt x="1798884" y="3034630"/>
                </a:lnTo>
                <a:close/>
                <a:moveTo>
                  <a:pt x="0" y="176462"/>
                </a:moveTo>
                <a:lnTo>
                  <a:pt x="832016" y="176462"/>
                </a:lnTo>
                <a:lnTo>
                  <a:pt x="832016" y="3034630"/>
                </a:lnTo>
                <a:lnTo>
                  <a:pt x="0" y="3034630"/>
                </a:lnTo>
                <a:close/>
                <a:moveTo>
                  <a:pt x="2698327" y="0"/>
                </a:moveTo>
                <a:lnTo>
                  <a:pt x="3530343" y="0"/>
                </a:lnTo>
                <a:lnTo>
                  <a:pt x="3530343" y="2858168"/>
                </a:lnTo>
                <a:lnTo>
                  <a:pt x="2698327" y="2858168"/>
                </a:lnTo>
                <a:close/>
                <a:moveTo>
                  <a:pt x="899442" y="0"/>
                </a:moveTo>
                <a:lnTo>
                  <a:pt x="1731458" y="0"/>
                </a:lnTo>
                <a:lnTo>
                  <a:pt x="1731458" y="2858168"/>
                </a:lnTo>
                <a:lnTo>
                  <a:pt x="899442" y="28581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836" y="360000"/>
            <a:ext cx="9000000" cy="576000"/>
          </a:xfrm>
        </p:spPr>
        <p:txBody>
          <a:bodyPr lIns="36000" rIns="36000">
            <a:normAutofit/>
          </a:bodyPr>
          <a:lstStyle>
            <a:lvl1pPr>
              <a:defRPr sz="3200" cap="small" baseline="0">
                <a:solidFill>
                  <a:schemeClr val="tx2"/>
                </a:solidFill>
                <a:latin typeface="Nuni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DA3284E-6F14-A85D-7F6C-75BFC17AC4B4}"/>
              </a:ext>
            </a:extLst>
          </p:cNvPr>
          <p:cNvCxnSpPr>
            <a:cxnSpLocks/>
          </p:cNvCxnSpPr>
          <p:nvPr userDrawn="1"/>
        </p:nvCxnSpPr>
        <p:spPr>
          <a:xfrm>
            <a:off x="0" y="882734"/>
            <a:ext cx="82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6562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60000"/>
            <a:ext cx="9000000" cy="576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350000"/>
            <a:ext cx="105156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0000" lvl="0" indent="-27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/>
              <a:t>Modifier les styles du texte du masque</a:t>
            </a:r>
          </a:p>
          <a:p>
            <a:pPr lvl="1">
              <a:spcBef>
                <a:spcPts val="1200"/>
              </a:spcBef>
              <a:buClr>
                <a:schemeClr val="accent4"/>
              </a:buClr>
              <a:buFont typeface="Nunito" pitchFamily="2" charset="0"/>
              <a:buChar char="–"/>
            </a:pPr>
            <a:r>
              <a:rPr lang="fr-FR"/>
              <a:t>Deuxième niveau</a:t>
            </a:r>
          </a:p>
          <a:p>
            <a:pPr lvl="2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1" r:id="rId2"/>
    <p:sldLayoutId id="2147483692" r:id="rId3"/>
    <p:sldLayoutId id="2147483674" r:id="rId4"/>
    <p:sldLayoutId id="2147483691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85" r:id="rId11"/>
    <p:sldLayoutId id="2147483676" r:id="rId12"/>
    <p:sldLayoutId id="2147483684" r:id="rId13"/>
    <p:sldLayoutId id="2147483683" r:id="rId14"/>
    <p:sldLayoutId id="2147483682" r:id="rId15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 cap="small" baseline="0" dirty="0">
          <a:solidFill>
            <a:schemeClr val="tx2"/>
          </a:solidFill>
          <a:latin typeface="Nunit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lang="fr-FR" sz="2800" kern="1200" dirty="0">
          <a:solidFill>
            <a:schemeClr val="tx2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lang="fr-FR" sz="2400" kern="1200" dirty="0">
          <a:solidFill>
            <a:schemeClr val="tx2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lang="fr-FR" sz="2200" kern="1200" dirty="0">
          <a:solidFill>
            <a:schemeClr val="tx2"/>
          </a:solidFill>
          <a:latin typeface="Nunito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lang="fr-FR" sz="1800" kern="1200" dirty="0">
          <a:solidFill>
            <a:schemeClr val="tx2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lang="en-US" sz="1800" kern="1200" dirty="0">
          <a:solidFill>
            <a:schemeClr val="tx2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25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4.xml"/><Relationship Id="rId12" Type="http://schemas.openxmlformats.org/officeDocument/2006/relationships/chart" Target="../charts/chart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4.png"/><Relationship Id="rId5" Type="http://schemas.openxmlformats.org/officeDocument/2006/relationships/tags" Target="../tags/tag67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tags" Target="../tags/tag66.xml"/><Relationship Id="rId9" Type="http://schemas.openxmlformats.org/officeDocument/2006/relationships/image" Target="../media/image22.png"/><Relationship Id="rId1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2.xml"/><Relationship Id="rId7" Type="http://schemas.openxmlformats.org/officeDocument/2006/relationships/image" Target="../media/image3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92.xml"/><Relationship Id="rId7" Type="http://schemas.openxmlformats.org/officeDocument/2006/relationships/image" Target="../media/image3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slideLayout" Target="../slideLayouts/slideLayout11.xml"/><Relationship Id="rId18" Type="http://schemas.openxmlformats.org/officeDocument/2006/relationships/image" Target="../media/image42.sv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image" Target="../media/image41.png"/><Relationship Id="rId2" Type="http://schemas.openxmlformats.org/officeDocument/2006/relationships/tags" Target="../tags/tag96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39.svg"/><Relationship Id="rId10" Type="http://schemas.openxmlformats.org/officeDocument/2006/relationships/tags" Target="../tags/tag104.xml"/><Relationship Id="rId19" Type="http://schemas.openxmlformats.org/officeDocument/2006/relationships/image" Target="../media/image43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45.png"/><Relationship Id="rId3" Type="http://schemas.openxmlformats.org/officeDocument/2006/relationships/tags" Target="../tags/tag109.xml"/><Relationship Id="rId21" Type="http://schemas.openxmlformats.org/officeDocument/2006/relationships/image" Target="../media/image47.sv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image" Target="../media/image46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44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49.svg"/><Relationship Id="rId10" Type="http://schemas.openxmlformats.org/officeDocument/2006/relationships/tags" Target="../tags/tag116.xml"/><Relationship Id="rId19" Type="http://schemas.microsoft.com/office/2007/relationships/hdphoto" Target="../media/hdphoto1.wdp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50.png"/><Relationship Id="rId3" Type="http://schemas.openxmlformats.org/officeDocument/2006/relationships/tags" Target="../tags/tag125.xml"/><Relationship Id="rId21" Type="http://schemas.openxmlformats.org/officeDocument/2006/relationships/image" Target="../media/image53.sv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29.png"/><Relationship Id="rId2" Type="http://schemas.openxmlformats.org/officeDocument/2006/relationships/tags" Target="../tags/tag124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52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55.png"/><Relationship Id="rId5" Type="http://schemas.openxmlformats.org/officeDocument/2006/relationships/tags" Target="../tags/tag127.xml"/><Relationship Id="rId15" Type="http://schemas.openxmlformats.org/officeDocument/2006/relationships/slideLayout" Target="../slideLayouts/slideLayout11.xml"/><Relationship Id="rId23" Type="http://schemas.openxmlformats.org/officeDocument/2006/relationships/image" Target="../media/image54.png"/><Relationship Id="rId10" Type="http://schemas.openxmlformats.org/officeDocument/2006/relationships/tags" Target="../tags/tag132.xml"/><Relationship Id="rId19" Type="http://schemas.openxmlformats.org/officeDocument/2006/relationships/image" Target="../media/image51.sv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0.png"/><Relationship Id="rId2" Type="http://schemas.openxmlformats.org/officeDocument/2006/relationships/tags" Target="../tags/tag138.xml"/><Relationship Id="rId16" Type="http://schemas.openxmlformats.org/officeDocument/2006/relationships/image" Target="../media/image59.sv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../media/image58.png"/><Relationship Id="rId10" Type="http://schemas.openxmlformats.org/officeDocument/2006/relationships/tags" Target="../tags/tag146.xml"/><Relationship Id="rId19" Type="http://schemas.openxmlformats.org/officeDocument/2006/relationships/image" Target="../media/image44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50.xml"/><Relationship Id="rId21" Type="http://schemas.openxmlformats.org/officeDocument/2006/relationships/image" Target="../media/image42.sv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slideLayout" Target="../slideLayouts/slideLayout9.xml"/><Relationship Id="rId25" Type="http://schemas.openxmlformats.org/officeDocument/2006/relationships/image" Target="../media/image44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image" Target="../media/image41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43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image" Target="../media/image64.svg"/><Relationship Id="rId10" Type="http://schemas.openxmlformats.org/officeDocument/2006/relationships/tags" Target="../tags/tag157.xml"/><Relationship Id="rId19" Type="http://schemas.openxmlformats.org/officeDocument/2006/relationships/image" Target="../media/image62.jpe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Layout" Target="../slideLayouts/slideLayout11.xml"/><Relationship Id="rId18" Type="http://schemas.openxmlformats.org/officeDocument/2006/relationships/image" Target="../media/image69.svg"/><Relationship Id="rId3" Type="http://schemas.openxmlformats.org/officeDocument/2006/relationships/tags" Target="../tags/tag166.xml"/><Relationship Id="rId21" Type="http://schemas.openxmlformats.org/officeDocument/2006/relationships/chart" Target="../charts/chart12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image" Target="../media/image68.png"/><Relationship Id="rId2" Type="http://schemas.openxmlformats.org/officeDocument/2006/relationships/tags" Target="../tags/tag165.xml"/><Relationship Id="rId16" Type="http://schemas.openxmlformats.org/officeDocument/2006/relationships/image" Target="../media/image67.svg"/><Relationship Id="rId20" Type="http://schemas.openxmlformats.org/officeDocument/2006/relationships/image" Target="../media/image44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image" Target="../media/image66.png"/><Relationship Id="rId10" Type="http://schemas.openxmlformats.org/officeDocument/2006/relationships/tags" Target="../tags/tag173.xml"/><Relationship Id="rId19" Type="http://schemas.openxmlformats.org/officeDocument/2006/relationships/image" Target="../media/image43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73.png"/><Relationship Id="rId3" Type="http://schemas.openxmlformats.org/officeDocument/2006/relationships/tags" Target="../tags/tag178.xml"/><Relationship Id="rId21" Type="http://schemas.openxmlformats.org/officeDocument/2006/relationships/image" Target="../media/image4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72.svg"/><Relationship Id="rId2" Type="http://schemas.openxmlformats.org/officeDocument/2006/relationships/tags" Target="../tags/tag177.xml"/><Relationship Id="rId16" Type="http://schemas.openxmlformats.org/officeDocument/2006/relationships/image" Target="../media/image71.png"/><Relationship Id="rId20" Type="http://schemas.openxmlformats.org/officeDocument/2006/relationships/image" Target="../media/image43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microsoft.com/office/2007/relationships/hdphoto" Target="../media/hdphoto2.wdp"/><Relationship Id="rId10" Type="http://schemas.openxmlformats.org/officeDocument/2006/relationships/tags" Target="../tags/tag185.xml"/><Relationship Id="rId19" Type="http://schemas.openxmlformats.org/officeDocument/2006/relationships/image" Target="../media/image74.sv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70.png"/><Relationship Id="rId22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slideLayout" Target="../slideLayouts/slideLayout11.xml"/><Relationship Id="rId18" Type="http://schemas.openxmlformats.org/officeDocument/2006/relationships/image" Target="../media/image78.png"/><Relationship Id="rId3" Type="http://schemas.openxmlformats.org/officeDocument/2006/relationships/tags" Target="../tags/tag190.xml"/><Relationship Id="rId21" Type="http://schemas.openxmlformats.org/officeDocument/2006/relationships/chart" Target="../charts/chart14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image" Target="../media/image77.svg"/><Relationship Id="rId2" Type="http://schemas.openxmlformats.org/officeDocument/2006/relationships/tags" Target="../tags/tag189.xml"/><Relationship Id="rId16" Type="http://schemas.openxmlformats.org/officeDocument/2006/relationships/image" Target="../media/image76.png"/><Relationship Id="rId20" Type="http://schemas.openxmlformats.org/officeDocument/2006/relationships/image" Target="../media/image43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microsoft.com/office/2007/relationships/hdphoto" Target="../media/hdphoto3.wdp"/><Relationship Id="rId10" Type="http://schemas.openxmlformats.org/officeDocument/2006/relationships/tags" Target="../tags/tag197.xml"/><Relationship Id="rId19" Type="http://schemas.openxmlformats.org/officeDocument/2006/relationships/image" Target="../media/image79.sv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Layout" Target="../slideLayouts/slideLayout10.xml"/><Relationship Id="rId18" Type="http://schemas.openxmlformats.org/officeDocument/2006/relationships/image" Target="../media/image83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82.svg"/><Relationship Id="rId2" Type="http://schemas.openxmlformats.org/officeDocument/2006/relationships/tags" Target="../tags/tag201.xml"/><Relationship Id="rId16" Type="http://schemas.openxmlformats.org/officeDocument/2006/relationships/image" Target="../media/image81.png"/><Relationship Id="rId20" Type="http://schemas.openxmlformats.org/officeDocument/2006/relationships/image" Target="../media/image43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microsoft.com/office/2007/relationships/hdphoto" Target="../media/hdphoto4.wdp"/><Relationship Id="rId10" Type="http://schemas.openxmlformats.org/officeDocument/2006/relationships/tags" Target="../tags/tag209.xml"/><Relationship Id="rId19" Type="http://schemas.openxmlformats.org/officeDocument/2006/relationships/image" Target="../media/image84.sv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microsoft.com/office/2007/relationships/hdphoto" Target="../media/hdphoto5.wdp"/><Relationship Id="rId18" Type="http://schemas.openxmlformats.org/officeDocument/2006/relationships/image" Target="../media/image44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85.png"/><Relationship Id="rId17" Type="http://schemas.openxmlformats.org/officeDocument/2006/relationships/image" Target="../media/image89.svg"/><Relationship Id="rId2" Type="http://schemas.openxmlformats.org/officeDocument/2006/relationships/tags" Target="../tags/tag213.xml"/><Relationship Id="rId16" Type="http://schemas.openxmlformats.org/officeDocument/2006/relationships/image" Target="../media/image88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6.xml"/><Relationship Id="rId15" Type="http://schemas.openxmlformats.org/officeDocument/2006/relationships/image" Target="../media/image87.svg"/><Relationship Id="rId10" Type="http://schemas.openxmlformats.org/officeDocument/2006/relationships/tags" Target="../tags/tag221.xml"/><Relationship Id="rId19" Type="http://schemas.openxmlformats.org/officeDocument/2006/relationships/image" Target="../media/image43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92.sv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11.xml"/><Relationship Id="rId17" Type="http://schemas.openxmlformats.org/officeDocument/2006/relationships/image" Target="../media/image91.png"/><Relationship Id="rId2" Type="http://schemas.openxmlformats.org/officeDocument/2006/relationships/tags" Target="../tags/tag223.xml"/><Relationship Id="rId16" Type="http://schemas.openxmlformats.org/officeDocument/2006/relationships/image" Target="../media/image90.png"/><Relationship Id="rId20" Type="http://schemas.openxmlformats.org/officeDocument/2006/relationships/image" Target="../media/image44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image" Target="../media/image42.svg"/><Relationship Id="rId10" Type="http://schemas.openxmlformats.org/officeDocument/2006/relationships/tags" Target="../tags/tag231.xml"/><Relationship Id="rId19" Type="http://schemas.openxmlformats.org/officeDocument/2006/relationships/image" Target="../media/image43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261.xml"/><Relationship Id="rId7" Type="http://schemas.openxmlformats.org/officeDocument/2006/relationships/image" Target="../media/image7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4.xml"/><Relationship Id="rId12" Type="http://schemas.openxmlformats.org/officeDocument/2006/relationships/chart" Target="../charts/char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chart" Target="../charts/chart3.xml"/><Relationship Id="rId5" Type="http://schemas.openxmlformats.org/officeDocument/2006/relationships/tags" Target="../tags/tag19.xml"/><Relationship Id="rId10" Type="http://schemas.openxmlformats.org/officeDocument/2006/relationships/chart" Target="../charts/chart2.xml"/><Relationship Id="rId4" Type="http://schemas.openxmlformats.org/officeDocument/2006/relationships/tags" Target="../tags/tag18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chart" Target="../charts/chart6.xml"/><Relationship Id="rId5" Type="http://schemas.openxmlformats.org/officeDocument/2006/relationships/tags" Target="../tags/tag37.xml"/><Relationship Id="rId10" Type="http://schemas.openxmlformats.org/officeDocument/2006/relationships/image" Target="../media/image12.png"/><Relationship Id="rId4" Type="http://schemas.openxmlformats.org/officeDocument/2006/relationships/tags" Target="../tags/tag36.xml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sv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4.png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18.png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image" Target="../media/image19.png"/><Relationship Id="rId4" Type="http://schemas.openxmlformats.org/officeDocument/2006/relationships/tags" Target="../tags/tag57.xml"/><Relationship Id="rId9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824-F7A2-6979-F7CD-86AD3E72707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91184" y="2203841"/>
            <a:ext cx="11099800" cy="669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all">
                <a:solidFill>
                  <a:schemeClr val="tx2"/>
                </a:solidFill>
                <a:latin typeface="Nunito" pitchFamily="2" charset="0"/>
              </a:rPr>
              <a:t>Stratégie québécoise en habitation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FB7705F-F445-8AF8-2E90-1B792909BFA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01782" y="2909503"/>
            <a:ext cx="4114391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36000" tIns="36000" rIns="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4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2000" b="0">
                <a:solidFill>
                  <a:schemeClr val="bg1"/>
                </a:solidFill>
                <a:latin typeface="Nunito" pitchFamily="2" charset="0"/>
                <a:ea typeface="Roboto" panose="02000000000000000000" pitchFamily="2" charset="0"/>
              </a:rPr>
              <a:t>Bâtir ensemble pour mieux se loger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BD796DA-00C5-DCA3-B628-7D559D4D16F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01782" y="4290247"/>
            <a:ext cx="5565471" cy="648000"/>
            <a:chOff x="1101782" y="4403461"/>
            <a:chExt cx="5565471" cy="648000"/>
          </a:xfrm>
        </p:grpSpPr>
        <p:sp>
          <p:nvSpPr>
            <p:cNvPr id="3" name="Sous-titre 2">
              <a:extLst>
                <a:ext uri="{FF2B5EF4-FFF2-40B4-BE49-F238E27FC236}">
                  <a16:creationId xmlns:a16="http://schemas.microsoft.com/office/drawing/2014/main" id="{99B38BE1-9D80-08B4-6CB3-22799FC8FB96}"/>
                </a:ext>
              </a:extLst>
            </p:cNvPr>
            <p:cNvSpPr txBox="1">
              <a:spLocks/>
            </p:cNvSpPr>
            <p:nvPr/>
          </p:nvSpPr>
          <p:spPr>
            <a:xfrm>
              <a:off x="1159253" y="4403461"/>
              <a:ext cx="5508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8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Présentation aux partenaires de l’habitation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C8E15A-9033-F80A-600D-B394BD15F3B9}"/>
                </a:ext>
              </a:extLst>
            </p:cNvPr>
            <p:cNvSpPr txBox="1"/>
            <p:nvPr/>
          </p:nvSpPr>
          <p:spPr>
            <a:xfrm>
              <a:off x="1101782" y="4743684"/>
              <a:ext cx="1475084" cy="30777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 22 août 2024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8F14977-BC53-A3E0-DFEA-762EB1D211FB}"/>
                </a:ext>
              </a:extLst>
            </p:cNvPr>
            <p:cNvCxnSpPr>
              <a:cxnSpLocks/>
            </p:cNvCxnSpPr>
            <p:nvPr/>
          </p:nvCxnSpPr>
          <p:spPr>
            <a:xfrm>
              <a:off x="1101782" y="4420879"/>
              <a:ext cx="0" cy="5400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que 3">
            <a:extLst>
              <a:ext uri="{FF2B5EF4-FFF2-40B4-BE49-F238E27FC236}">
                <a16:creationId xmlns:a16="http://schemas.microsoft.com/office/drawing/2014/main" id="{C6191981-BAE0-50B2-F131-7624BC734F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4030" y="3239325"/>
            <a:ext cx="2049232" cy="20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420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Les investissements budgétaires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932097-972B-AEFA-FB76-A5EA37DC83A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57613" y="1495238"/>
            <a:ext cx="5442133" cy="2419773"/>
            <a:chOff x="557613" y="1495238"/>
            <a:chExt cx="5442133" cy="241977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9A9E131-C814-0904-B40D-81D80F638FCD}"/>
                </a:ext>
              </a:extLst>
            </p:cNvPr>
            <p:cNvSpPr txBox="1"/>
            <p:nvPr/>
          </p:nvSpPr>
          <p:spPr>
            <a:xfrm>
              <a:off x="908917" y="1793349"/>
              <a:ext cx="146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b="1" spc="-150">
                  <a:solidFill>
                    <a:schemeClr val="accent4"/>
                  </a:solidFill>
                  <a:latin typeface="Nunito SemiBold" pitchFamily="2" charset="0"/>
                </a:rPr>
                <a:t>6,3 G$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FB5EA40-9243-F4D8-FC6F-27C0482BA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613" y="1495238"/>
              <a:ext cx="2088000" cy="2088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F37D728-71E0-077F-55FC-477DE55E9DA8}"/>
                </a:ext>
              </a:extLst>
            </p:cNvPr>
            <p:cNvGrpSpPr/>
            <p:nvPr/>
          </p:nvGrpSpPr>
          <p:grpSpPr>
            <a:xfrm>
              <a:off x="1722040" y="2377655"/>
              <a:ext cx="4277706" cy="1537356"/>
              <a:chOff x="1722040" y="2377655"/>
              <a:chExt cx="4277706" cy="153735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88FD25-3C52-1AA6-B92B-89C6290B9FDC}"/>
                  </a:ext>
                </a:extLst>
              </p:cNvPr>
              <p:cNvSpPr/>
              <p:nvPr/>
            </p:nvSpPr>
            <p:spPr>
              <a:xfrm>
                <a:off x="1722040" y="2377655"/>
                <a:ext cx="4277706" cy="1467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2FDA4FA-F97F-7BDD-3041-CEC2680118DF}"/>
                  </a:ext>
                </a:extLst>
              </p:cNvPr>
              <p:cNvSpPr txBox="1"/>
              <p:nvPr/>
            </p:nvSpPr>
            <p:spPr>
              <a:xfrm>
                <a:off x="2147138" y="2714682"/>
                <a:ext cx="36843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>
                    <a:solidFill>
                      <a:schemeClr val="tx2"/>
                    </a:solidFill>
                    <a:latin typeface="Nunito SemiBold" pitchFamily="2" charset="0"/>
                  </a:rPr>
                  <a:t>En annonces budgétaires pour l’habitation depuis l’automne 2018</a:t>
                </a:r>
              </a:p>
            </p:txBody>
          </p:sp>
        </p:grp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CA502D2B-C0E0-4FDF-FD47-8DD5B062E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1067" y="2347517"/>
              <a:ext cx="848523" cy="936000"/>
            </a:xfrm>
            <a:prstGeom prst="rect">
              <a:avLst/>
            </a:prstGeom>
          </p:spPr>
        </p:pic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1FE166F-8B38-72EE-D525-3BC382787CA4}"/>
              </a:ext>
            </a:extLst>
          </p:cNvPr>
          <p:cNvCxnSpPr>
            <a:cxnSpLocks/>
          </p:cNvCxnSpPr>
          <p:nvPr/>
        </p:nvCxnSpPr>
        <p:spPr>
          <a:xfrm>
            <a:off x="6096000" y="5123601"/>
            <a:ext cx="567321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FA43940-AB95-F7B8-6ED0-06ABB1A7939C}"/>
              </a:ext>
            </a:extLst>
          </p:cNvPr>
          <p:cNvGrpSpPr/>
          <p:nvPr/>
        </p:nvGrpSpPr>
        <p:grpSpPr>
          <a:xfrm>
            <a:off x="7038317" y="3379855"/>
            <a:ext cx="900000" cy="1703439"/>
            <a:chOff x="7038317" y="3379855"/>
            <a:chExt cx="900000" cy="17034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65584D-BB68-9853-CF38-33FA06ABE2B8}"/>
                </a:ext>
              </a:extLst>
            </p:cNvPr>
            <p:cNvSpPr/>
            <p:nvPr/>
          </p:nvSpPr>
          <p:spPr>
            <a:xfrm>
              <a:off x="7038317" y="3379855"/>
              <a:ext cx="900000" cy="17034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E6BCAE9-6F8F-FFBE-4DB3-B547D5CC73B1}"/>
                </a:ext>
              </a:extLst>
            </p:cNvPr>
            <p:cNvSpPr txBox="1"/>
            <p:nvPr/>
          </p:nvSpPr>
          <p:spPr>
            <a:xfrm>
              <a:off x="7038317" y="3430259"/>
              <a:ext cx="9000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  <a:latin typeface="Nunito" pitchFamily="2" charset="0"/>
                </a:rPr>
                <a:t>2,6 G$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310B968-0540-959A-9010-CF0829B047CF}"/>
              </a:ext>
            </a:extLst>
          </p:cNvPr>
          <p:cNvGrpSpPr/>
          <p:nvPr/>
        </p:nvGrpSpPr>
        <p:grpSpPr>
          <a:xfrm>
            <a:off x="9926548" y="2695034"/>
            <a:ext cx="900697" cy="2388260"/>
            <a:chOff x="9926548" y="2695034"/>
            <a:chExt cx="900697" cy="2388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9153A7-7E5D-A3B2-0CA6-5A5375D2DFFC}"/>
                </a:ext>
              </a:extLst>
            </p:cNvPr>
            <p:cNvSpPr/>
            <p:nvPr/>
          </p:nvSpPr>
          <p:spPr>
            <a:xfrm>
              <a:off x="9926548" y="2695034"/>
              <a:ext cx="900697" cy="23882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59BE711-92EA-458F-E146-FB31B775513F}"/>
                </a:ext>
              </a:extLst>
            </p:cNvPr>
            <p:cNvSpPr txBox="1"/>
            <p:nvPr/>
          </p:nvSpPr>
          <p:spPr>
            <a:xfrm>
              <a:off x="9926896" y="2754891"/>
              <a:ext cx="9000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  <a:latin typeface="Nunito" pitchFamily="2" charset="0"/>
                </a:rPr>
                <a:t>3,7 G$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34EF019-2BB7-A54A-2FDA-D7A5C2166B0A}"/>
              </a:ext>
            </a:extLst>
          </p:cNvPr>
          <p:cNvSpPr txBox="1"/>
          <p:nvPr/>
        </p:nvSpPr>
        <p:spPr>
          <a:xfrm>
            <a:off x="6186518" y="528789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dirty="0">
                <a:latin typeface="Nunito" pitchFamily="2" charset="0"/>
              </a:rPr>
              <a:t>Investissements passés</a:t>
            </a:r>
          </a:p>
          <a:p>
            <a:pPr algn="ctr"/>
            <a:r>
              <a:rPr lang="fr-CA" sz="1400" dirty="0">
                <a:latin typeface="Nunito" pitchFamily="2" charset="0"/>
              </a:rPr>
              <a:t>(de 2018-2019 à 2023-2024)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703632-4DFD-0590-11C0-4E0C30F04E04}"/>
              </a:ext>
            </a:extLst>
          </p:cNvPr>
          <p:cNvSpPr txBox="1"/>
          <p:nvPr/>
        </p:nvSpPr>
        <p:spPr>
          <a:xfrm>
            <a:off x="9075097" y="528789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dirty="0">
                <a:latin typeface="Nunito" pitchFamily="2" charset="0"/>
              </a:rPr>
              <a:t>Investissements à venir</a:t>
            </a:r>
          </a:p>
          <a:p>
            <a:pPr algn="ctr"/>
            <a:r>
              <a:rPr lang="fr-CA" sz="1400" dirty="0">
                <a:latin typeface="Nunito" pitchFamily="2" charset="0"/>
              </a:rPr>
              <a:t>(de 2024-2025 à 2028-2029)</a:t>
            </a:r>
          </a:p>
        </p:txBody>
      </p:sp>
    </p:spTree>
    <p:extLst>
      <p:ext uri="{BB962C8B-B14F-4D97-AF65-F5344CB8AC3E}">
        <p14:creationId xmlns:p14="http://schemas.microsoft.com/office/powerpoint/2010/main" val="428287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Les investissements budgétaires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F822583-5B12-9B63-6020-963B44520BE5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185962" y="2953259"/>
            <a:ext cx="0" cy="270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7CE0425-5FE3-5DBC-EB30-23C4E511645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875357" y="2953259"/>
            <a:ext cx="0" cy="270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C43BC2B-513E-11EF-398E-B7EDB9F5F67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6504" y="1689466"/>
            <a:ext cx="3778853" cy="3987081"/>
            <a:chOff x="96504" y="1689466"/>
            <a:chExt cx="3778853" cy="3987081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FA79190A-B2CC-FCD4-49E9-BDC691096B7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6726518"/>
                </p:ext>
              </p:extLst>
            </p:nvPr>
          </p:nvGraphicFramePr>
          <p:xfrm>
            <a:off x="415670" y="3453445"/>
            <a:ext cx="324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208A291-3564-5DCD-AC5C-B324170FEFE9}"/>
                </a:ext>
              </a:extLst>
            </p:cNvPr>
            <p:cNvSpPr txBox="1"/>
            <p:nvPr/>
          </p:nvSpPr>
          <p:spPr>
            <a:xfrm>
              <a:off x="96504" y="1689466"/>
              <a:ext cx="3778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>
                  <a:solidFill>
                    <a:schemeClr val="tx2"/>
                  </a:solidFill>
                  <a:latin typeface="Nunito" pitchFamily="2" charset="0"/>
                </a:rPr>
                <a:t>Construction de nouveaux  logements sociaux ou abordables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598C9C7-F33A-A334-2D60-7C3BFAE03F23}"/>
                </a:ext>
              </a:extLst>
            </p:cNvPr>
            <p:cNvSpPr txBox="1"/>
            <p:nvPr/>
          </p:nvSpPr>
          <p:spPr>
            <a:xfrm>
              <a:off x="3137597" y="3393668"/>
              <a:ext cx="5499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>
                  <a:solidFill>
                    <a:schemeClr val="bg1"/>
                  </a:solidFill>
                  <a:latin typeface="Aptos" panose="020B0004020202020204" pitchFamily="34" charset="0"/>
                </a:rPr>
                <a:t>2,3 G$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111B7F-7D2F-4735-9EE2-4CE2729C1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480" y="5401819"/>
              <a:ext cx="1247176" cy="274728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D2539AF1-D6A4-E672-09FA-01A062FA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00742" y="5402383"/>
              <a:ext cx="1203841" cy="2736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3E2F115-289B-9939-E4BF-89B29F334581}"/>
                </a:ext>
              </a:extLst>
            </p:cNvPr>
            <p:cNvSpPr txBox="1"/>
            <p:nvPr/>
          </p:nvSpPr>
          <p:spPr>
            <a:xfrm>
              <a:off x="1001199" y="4131583"/>
              <a:ext cx="8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  <a:latin typeface="Nunito SemiBold" pitchFamily="2" charset="0"/>
                </a:rPr>
                <a:t>1,7 G$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77D6199-39C5-FBC5-CB26-8806CA2A0193}"/>
                </a:ext>
              </a:extLst>
            </p:cNvPr>
            <p:cNvSpPr txBox="1"/>
            <p:nvPr/>
          </p:nvSpPr>
          <p:spPr>
            <a:xfrm>
              <a:off x="2465544" y="3769194"/>
              <a:ext cx="8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  <a:latin typeface="Nunito SemiBold" pitchFamily="2" charset="0"/>
                </a:rPr>
                <a:t>2,3 G$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72648F5-D407-A1B3-C4E1-9BED703AFE93}"/>
                </a:ext>
              </a:extLst>
            </p:cNvPr>
            <p:cNvSpPr txBox="1"/>
            <p:nvPr/>
          </p:nvSpPr>
          <p:spPr>
            <a:xfrm>
              <a:off x="996687" y="2875061"/>
              <a:ext cx="5760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600" b="1" spc="-100">
                  <a:solidFill>
                    <a:schemeClr val="accent4"/>
                  </a:solidFill>
                  <a:latin typeface="Nunito" pitchFamily="2" charset="0"/>
                </a:rPr>
                <a:t>4,0 G$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92CD9C86-607C-D50D-0595-B724CBE83E1E}"/>
                </a:ext>
              </a:extLst>
            </p:cNvPr>
            <p:cNvSpPr/>
            <p:nvPr/>
          </p:nvSpPr>
          <p:spPr>
            <a:xfrm>
              <a:off x="899139" y="2633088"/>
              <a:ext cx="720000" cy="72000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" name="Graphique 49">
              <a:extLst>
                <a:ext uri="{FF2B5EF4-FFF2-40B4-BE49-F238E27FC236}">
                  <a16:creationId xmlns:a16="http://schemas.microsoft.com/office/drawing/2014/main" id="{2BDBF1A1-C272-C1F8-FE68-166282ED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1184" y="2546160"/>
              <a:ext cx="523635" cy="7200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9502929-1C98-EF47-D9ED-9A4B8A74E92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152122" y="1651809"/>
            <a:ext cx="3533733" cy="4024738"/>
            <a:chOff x="4152122" y="1651809"/>
            <a:chExt cx="3533733" cy="4024738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AFEB178E-16BF-F4A2-AD3C-CF8E87411DF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5418814"/>
                </p:ext>
              </p:extLst>
            </p:nvPr>
          </p:nvGraphicFramePr>
          <p:xfrm>
            <a:off x="4404563" y="3813445"/>
            <a:ext cx="324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0532CD5-655B-FA29-2C5B-EA48FCE2C5BA}"/>
                </a:ext>
              </a:extLst>
            </p:cNvPr>
            <p:cNvSpPr txBox="1"/>
            <p:nvPr/>
          </p:nvSpPr>
          <p:spPr>
            <a:xfrm>
              <a:off x="4152122" y="1651809"/>
              <a:ext cx="3533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>
                  <a:solidFill>
                    <a:schemeClr val="tx2"/>
                  </a:solidFill>
                  <a:latin typeface="Nunito" pitchFamily="2" charset="0"/>
                </a:rPr>
                <a:t>Aide au paiement de loyer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E53C61FE-949C-B794-4D93-3D0C1258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18433" y="5401819"/>
              <a:ext cx="1247176" cy="274728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DBCFCD8-E45D-C72B-B88F-E3166AFCC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1668" y="5402383"/>
              <a:ext cx="1203841" cy="273600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688A28F-B623-5B3B-4042-6EF60A5608AC}"/>
                </a:ext>
              </a:extLst>
            </p:cNvPr>
            <p:cNvSpPr txBox="1"/>
            <p:nvPr/>
          </p:nvSpPr>
          <p:spPr>
            <a:xfrm>
              <a:off x="4930444" y="4975108"/>
              <a:ext cx="8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  <a:latin typeface="Nunito SemiBold" pitchFamily="2" charset="0"/>
                </a:rPr>
                <a:t>183 M$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86EE317-5848-0125-D17D-513CD6160340}"/>
                </a:ext>
              </a:extLst>
            </p:cNvPr>
            <p:cNvSpPr txBox="1"/>
            <p:nvPr/>
          </p:nvSpPr>
          <p:spPr>
            <a:xfrm>
              <a:off x="6420325" y="4205731"/>
              <a:ext cx="8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  <a:latin typeface="Nunito SemiBold" pitchFamily="2" charset="0"/>
                </a:rPr>
                <a:t>802 M$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D86EEF9-8680-ECC3-91E6-AB788F379788}"/>
                </a:ext>
              </a:extLst>
            </p:cNvPr>
            <p:cNvSpPr txBox="1"/>
            <p:nvPr/>
          </p:nvSpPr>
          <p:spPr>
            <a:xfrm>
              <a:off x="4987873" y="2875061"/>
              <a:ext cx="5760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600" b="1" spc="-100">
                  <a:solidFill>
                    <a:schemeClr val="accent4"/>
                  </a:solidFill>
                  <a:latin typeface="Nunito" pitchFamily="2" charset="0"/>
                </a:defRPr>
              </a:lvl1pPr>
            </a:lstStyle>
            <a:p>
              <a:r>
                <a:rPr lang="fr-CA"/>
                <a:t>1,0 G$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AAD250D-7102-90CC-6E88-39038A89C910}"/>
                </a:ext>
              </a:extLst>
            </p:cNvPr>
            <p:cNvSpPr/>
            <p:nvPr/>
          </p:nvSpPr>
          <p:spPr>
            <a:xfrm>
              <a:off x="4890203" y="2633088"/>
              <a:ext cx="720000" cy="72000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Graphique 51">
              <a:extLst>
                <a:ext uri="{FF2B5EF4-FFF2-40B4-BE49-F238E27FC236}">
                  <a16:creationId xmlns:a16="http://schemas.microsoft.com/office/drawing/2014/main" id="{B42B27F3-2B89-0CC7-A1D1-F9C232168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4289" y="2590655"/>
              <a:ext cx="720000" cy="631010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373DBA6-6C6B-7476-4C9E-BCA9FA844D8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256918" y="1564691"/>
            <a:ext cx="3600000" cy="4111856"/>
            <a:chOff x="8256918" y="1564691"/>
            <a:chExt cx="3600000" cy="4111856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C37AF018-9261-E72A-F9CB-7B31280CC8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3106439"/>
                </p:ext>
              </p:extLst>
            </p:nvPr>
          </p:nvGraphicFramePr>
          <p:xfrm>
            <a:off x="8539236" y="3993445"/>
            <a:ext cx="3240000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D7F8359-4F65-FEB2-25CC-0FAE3DF06DD2}"/>
                </a:ext>
              </a:extLst>
            </p:cNvPr>
            <p:cNvSpPr txBox="1"/>
            <p:nvPr/>
          </p:nvSpPr>
          <p:spPr>
            <a:xfrm>
              <a:off x="8256918" y="1564691"/>
              <a:ext cx="360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>
                  <a:solidFill>
                    <a:schemeClr val="tx2"/>
                  </a:solidFill>
                  <a:latin typeface="Nunito" pitchFamily="2" charset="0"/>
                </a:rPr>
                <a:t>Rénovations, adaptations de logement et autres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DE07D5B7-B11A-42BD-BBE7-F9AA9CAB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26248" y="5401819"/>
              <a:ext cx="1247176" cy="274728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9E1A1D9-6824-7008-3EA3-20E475253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66176" y="5402383"/>
              <a:ext cx="1203841" cy="273600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3F82153-630C-35EF-B602-0376EFB486F0}"/>
                </a:ext>
              </a:extLst>
            </p:cNvPr>
            <p:cNvSpPr txBox="1"/>
            <p:nvPr/>
          </p:nvSpPr>
          <p:spPr>
            <a:xfrm>
              <a:off x="9062878" y="4358233"/>
              <a:ext cx="8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  <a:latin typeface="Nunito SemiBold" pitchFamily="2" charset="0"/>
                </a:rPr>
                <a:t>720 M$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CB4DF0C-3EA5-AC52-1346-1AF326C3E4D0}"/>
                </a:ext>
              </a:extLst>
            </p:cNvPr>
            <p:cNvSpPr txBox="1"/>
            <p:nvPr/>
          </p:nvSpPr>
          <p:spPr>
            <a:xfrm>
              <a:off x="10552942" y="4476912"/>
              <a:ext cx="89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  <a:latin typeface="Nunito SemiBold" pitchFamily="2" charset="0"/>
                </a:rPr>
                <a:t>604 M$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74D5AD7-2024-6A27-6C72-330AB6A21CF8}"/>
                </a:ext>
              </a:extLst>
            </p:cNvPr>
            <p:cNvSpPr txBox="1"/>
            <p:nvPr/>
          </p:nvSpPr>
          <p:spPr>
            <a:xfrm>
              <a:off x="9234756" y="2875061"/>
              <a:ext cx="5760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600" b="1" spc="-100">
                  <a:solidFill>
                    <a:schemeClr val="accent4"/>
                  </a:solidFill>
                  <a:latin typeface="Nunito" pitchFamily="2" charset="0"/>
                </a:defRPr>
              </a:lvl1pPr>
            </a:lstStyle>
            <a:p>
              <a:r>
                <a:rPr lang="fr-CA"/>
                <a:t>1,3 G$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0ECBC4CF-4DB9-6529-435C-08084439E48D}"/>
                </a:ext>
              </a:extLst>
            </p:cNvPr>
            <p:cNvSpPr/>
            <p:nvPr/>
          </p:nvSpPr>
          <p:spPr>
            <a:xfrm>
              <a:off x="9136147" y="2633088"/>
              <a:ext cx="720000" cy="72000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" name="Graphique 53">
              <a:extLst>
                <a:ext uri="{FF2B5EF4-FFF2-40B4-BE49-F238E27FC236}">
                  <a16:creationId xmlns:a16="http://schemas.microsoft.com/office/drawing/2014/main" id="{09A487D4-4533-D247-1B23-0A928D8C4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25132" y="2546160"/>
              <a:ext cx="667317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7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44D538E-659A-2E6B-5FB4-507811932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960110"/>
              </p:ext>
            </p:extLst>
          </p:nvPr>
        </p:nvGraphicFramePr>
        <p:xfrm>
          <a:off x="769640" y="2021072"/>
          <a:ext cx="8253062" cy="342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Hausse des investissements de la SHQ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CBDA70E-FEC2-948C-6468-22464B34C3E5}"/>
              </a:ext>
            </a:extLst>
          </p:cNvPr>
          <p:cNvGrpSpPr/>
          <p:nvPr/>
        </p:nvGrpSpPr>
        <p:grpSpPr>
          <a:xfrm>
            <a:off x="769640" y="1323254"/>
            <a:ext cx="10652720" cy="900000"/>
            <a:chOff x="530392" y="1144889"/>
            <a:chExt cx="10652720" cy="9000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378433D-0E4A-B061-31B7-16EC368CC193}"/>
                </a:ext>
              </a:extLst>
            </p:cNvPr>
            <p:cNvSpPr txBox="1"/>
            <p:nvPr/>
          </p:nvSpPr>
          <p:spPr>
            <a:xfrm>
              <a:off x="1521841" y="1254232"/>
              <a:ext cx="966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Progression annuelle des dépenses de programmes, selon les états financiers de la SHQ 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5F1C3EAE-6960-3356-E1A6-7044133A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0392" y="1144889"/>
              <a:ext cx="936735" cy="900000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5FFE8685-655A-4989-91C7-4A1EF13BF894}"/>
              </a:ext>
            </a:extLst>
          </p:cNvPr>
          <p:cNvSpPr txBox="1"/>
          <p:nvPr/>
        </p:nvSpPr>
        <p:spPr>
          <a:xfrm>
            <a:off x="1706375" y="1854567"/>
            <a:ext cx="7494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2"/>
                </a:solidFill>
                <a:latin typeface="Nunito Light" pitchFamily="2" charset="0"/>
                <a:ea typeface="Roboto" panose="02000000000000000000" pitchFamily="2" charset="0"/>
              </a:rPr>
              <a:t>(En millions de dollars)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F3CFEE7-62A0-3D05-8CF8-3D9734208FE5}"/>
              </a:ext>
            </a:extLst>
          </p:cNvPr>
          <p:cNvGrpSpPr/>
          <p:nvPr/>
        </p:nvGrpSpPr>
        <p:grpSpPr>
          <a:xfrm>
            <a:off x="9244481" y="2826099"/>
            <a:ext cx="2291025" cy="2123085"/>
            <a:chOff x="9244481" y="2826099"/>
            <a:chExt cx="2291025" cy="212308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871E5AA-0527-B023-2930-B0D3EF2ECDFB}"/>
                </a:ext>
              </a:extLst>
            </p:cNvPr>
            <p:cNvGrpSpPr/>
            <p:nvPr/>
          </p:nvGrpSpPr>
          <p:grpSpPr>
            <a:xfrm>
              <a:off x="9596174" y="2826099"/>
              <a:ext cx="1587639" cy="1205802"/>
              <a:chOff x="9736852" y="2205049"/>
              <a:chExt cx="1587639" cy="1205802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57BB03E3-300E-F78E-3052-C5A3F0C9940D}"/>
                  </a:ext>
                </a:extLst>
              </p:cNvPr>
              <p:cNvSpPr/>
              <p:nvPr/>
            </p:nvSpPr>
            <p:spPr>
              <a:xfrm>
                <a:off x="9882553" y="2205049"/>
                <a:ext cx="1296237" cy="120580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99A1198-C028-2224-8AE3-8328E8B9E048}"/>
                  </a:ext>
                </a:extLst>
              </p:cNvPr>
              <p:cNvSpPr txBox="1"/>
              <p:nvPr/>
            </p:nvSpPr>
            <p:spPr>
              <a:xfrm>
                <a:off x="9736852" y="2484151"/>
                <a:ext cx="15876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spc="-150" dirty="0">
                    <a:solidFill>
                      <a:schemeClr val="bg1"/>
                    </a:solidFill>
                    <a:latin typeface="Nunito" pitchFamily="2" charset="0"/>
                  </a:rPr>
                  <a:t>273 000</a:t>
                </a:r>
              </a:p>
              <a:p>
                <a:pPr algn="ctr"/>
                <a:r>
                  <a:rPr lang="fr-CA" sz="1600" spc="-150" dirty="0">
                    <a:solidFill>
                      <a:schemeClr val="bg1"/>
                    </a:solidFill>
                    <a:latin typeface="Nunito" pitchFamily="2" charset="0"/>
                  </a:rPr>
                  <a:t>Ménages</a:t>
                </a:r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51B0F78-D8C5-B78C-AF7F-99DD09985FB1}"/>
                </a:ext>
              </a:extLst>
            </p:cNvPr>
            <p:cNvSpPr txBox="1"/>
            <p:nvPr/>
          </p:nvSpPr>
          <p:spPr>
            <a:xfrm>
              <a:off x="9244481" y="4210520"/>
              <a:ext cx="22910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dirty="0">
                  <a:solidFill>
                    <a:schemeClr val="tx2"/>
                  </a:solidFill>
                  <a:latin typeface="Nunito" pitchFamily="2" charset="0"/>
                </a:rPr>
                <a:t>appuyés par la SHQ pour mieux se loger au</a:t>
              </a:r>
            </a:p>
            <a:p>
              <a:pPr algn="ctr"/>
              <a:r>
                <a:rPr lang="fr-CA" sz="1400" dirty="0">
                  <a:solidFill>
                    <a:schemeClr val="tx2"/>
                  </a:solidFill>
                  <a:latin typeface="Nunito" pitchFamily="2" charset="0"/>
                </a:rPr>
                <a:t>cours de la dernière année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184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Autres mesures non budgétaires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3C06BB-01AE-C835-0EF7-65C06736133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53330" y="1797335"/>
            <a:ext cx="3322217" cy="3379818"/>
            <a:chOff x="553330" y="1797335"/>
            <a:chExt cx="3322217" cy="3379818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18907A9-EE14-6F08-65B8-183258365FA8}"/>
                </a:ext>
              </a:extLst>
            </p:cNvPr>
            <p:cNvGrpSpPr/>
            <p:nvPr/>
          </p:nvGrpSpPr>
          <p:grpSpPr>
            <a:xfrm>
              <a:off x="553330" y="3737153"/>
              <a:ext cx="3322217" cy="1440000"/>
              <a:chOff x="553330" y="3187672"/>
              <a:chExt cx="3322217" cy="1440000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6A1C3C7-F1D0-BE0C-7EEC-A12250612407}"/>
                  </a:ext>
                </a:extLst>
              </p:cNvPr>
              <p:cNvSpPr txBox="1"/>
              <p:nvPr/>
            </p:nvSpPr>
            <p:spPr>
              <a:xfrm>
                <a:off x="815547" y="3187672"/>
                <a:ext cx="3060000" cy="1272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tabLst>
                    <a:tab pos="226695" algn="l"/>
                  </a:tabLst>
                </a:pPr>
                <a:r>
                  <a:rPr lang="fr-CA" sz="1800" kern="100" dirty="0">
                    <a:solidFill>
                      <a:schemeClr val="tx2"/>
                    </a:solidFill>
                    <a:effectLst/>
                    <a:latin typeface="Nunito Light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Modifications législatives pour renforcer les outils mis à la disposition des municipalités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515F08-13B6-4825-7D1C-11CB4B675C11}"/>
                  </a:ext>
                </a:extLst>
              </p:cNvPr>
              <p:cNvSpPr/>
              <p:nvPr/>
            </p:nvSpPr>
            <p:spPr>
              <a:xfrm>
                <a:off x="553330" y="3187672"/>
                <a:ext cx="36000" cy="1440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3DDAB57-2B2F-C3B6-1E1D-598B8A4402B3}"/>
                </a:ext>
              </a:extLst>
            </p:cNvPr>
            <p:cNvSpPr txBox="1"/>
            <p:nvPr/>
          </p:nvSpPr>
          <p:spPr>
            <a:xfrm>
              <a:off x="943537" y="3195332"/>
              <a:ext cx="2541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>
                  <a:solidFill>
                    <a:schemeClr val="accent4"/>
                  </a:solidFill>
                  <a:latin typeface="Nunito SemiBold" pitchFamily="2" charset="0"/>
                </a:rPr>
                <a:t>Municipalités</a:t>
              </a:r>
            </a:p>
          </p:txBody>
        </p:sp>
        <p:pic>
          <p:nvPicPr>
            <p:cNvPr id="3" name="Graphique 20">
              <a:extLst>
                <a:ext uri="{FF2B5EF4-FFF2-40B4-BE49-F238E27FC236}">
                  <a16:creationId xmlns:a16="http://schemas.microsoft.com/office/drawing/2014/main" id="{5DC6F6AB-D7F5-F4A4-30DB-757577C2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3587" y="1797335"/>
              <a:ext cx="1041701" cy="10800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ED0608D-C98F-01E1-5AB6-AA2F369237A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449788" y="1866062"/>
            <a:ext cx="3322217" cy="3440431"/>
            <a:chOff x="4449788" y="1866062"/>
            <a:chExt cx="3322217" cy="3440431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EC62548-A9E5-BEE3-46A9-DA89F11A56D3}"/>
                </a:ext>
              </a:extLst>
            </p:cNvPr>
            <p:cNvGrpSpPr/>
            <p:nvPr/>
          </p:nvGrpSpPr>
          <p:grpSpPr>
            <a:xfrm>
              <a:off x="4449788" y="3737153"/>
              <a:ext cx="3322217" cy="1569340"/>
              <a:chOff x="4374724" y="3187672"/>
              <a:chExt cx="3322217" cy="1569340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2FB91C9-CB11-8A6E-E09F-EBB88BB2A9F2}"/>
                  </a:ext>
                </a:extLst>
              </p:cNvPr>
              <p:cNvSpPr txBox="1"/>
              <p:nvPr/>
            </p:nvSpPr>
            <p:spPr>
              <a:xfrm>
                <a:off x="4636941" y="3187672"/>
                <a:ext cx="3060000" cy="156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tabLst>
                    <a:tab pos="226695" algn="l"/>
                  </a:tabLst>
                </a:pPr>
                <a:r>
                  <a:rPr lang="fr-CA" sz="1800" kern="100">
                    <a:solidFill>
                      <a:schemeClr val="tx2"/>
                    </a:solidFill>
                    <a:effectLst/>
                    <a:latin typeface="Nunito Light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Interventions vigoureuses pour moderniser le secteur de la construction, stimuler la productivité et soutenir la main-d'œuvre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D0BF3D-C7E2-8B51-8553-A7572C058613}"/>
                  </a:ext>
                </a:extLst>
              </p:cNvPr>
              <p:cNvSpPr/>
              <p:nvPr/>
            </p:nvSpPr>
            <p:spPr>
              <a:xfrm>
                <a:off x="4374724" y="3187672"/>
                <a:ext cx="36000" cy="1440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06E82C1-729D-0B46-B719-DC9D44209372}"/>
                </a:ext>
              </a:extLst>
            </p:cNvPr>
            <p:cNvSpPr txBox="1"/>
            <p:nvPr/>
          </p:nvSpPr>
          <p:spPr>
            <a:xfrm>
              <a:off x="4839995" y="3195332"/>
              <a:ext cx="2541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>
                  <a:solidFill>
                    <a:schemeClr val="accent4"/>
                  </a:solidFill>
                  <a:latin typeface="Nunito SemiBold" pitchFamily="2" charset="0"/>
                </a:rPr>
                <a:t>Construction</a:t>
              </a:r>
            </a:p>
          </p:txBody>
        </p:sp>
        <p:pic>
          <p:nvPicPr>
            <p:cNvPr id="10" name="Graphique 22">
              <a:extLst>
                <a:ext uri="{FF2B5EF4-FFF2-40B4-BE49-F238E27FC236}">
                  <a16:creationId xmlns:a16="http://schemas.microsoft.com/office/drawing/2014/main" id="{D74C3774-0F32-BBEB-EDF9-0EAD18099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0896" y="1866062"/>
              <a:ext cx="1080000" cy="942546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32C51C9-97A3-E532-7E92-6BD7F966EBB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346246" y="1801489"/>
            <a:ext cx="3322217" cy="3505004"/>
            <a:chOff x="8346246" y="1801489"/>
            <a:chExt cx="3322217" cy="350500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6DCCBF9-D834-D202-5ABD-357D308258F8}"/>
                </a:ext>
              </a:extLst>
            </p:cNvPr>
            <p:cNvGrpSpPr/>
            <p:nvPr/>
          </p:nvGrpSpPr>
          <p:grpSpPr>
            <a:xfrm>
              <a:off x="8346246" y="3737153"/>
              <a:ext cx="3322217" cy="1569340"/>
              <a:chOff x="8346246" y="3187672"/>
              <a:chExt cx="3322217" cy="1569340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A6E245C-6C2F-A874-DA80-CC02B4E0CB60}"/>
                  </a:ext>
                </a:extLst>
              </p:cNvPr>
              <p:cNvSpPr txBox="1"/>
              <p:nvPr/>
            </p:nvSpPr>
            <p:spPr>
              <a:xfrm>
                <a:off x="8608463" y="3187672"/>
                <a:ext cx="3060000" cy="156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tabLst>
                    <a:tab pos="226695" algn="l"/>
                  </a:tabLst>
                </a:pPr>
                <a:r>
                  <a:rPr lang="fr-CA" sz="1800" kern="100">
                    <a:solidFill>
                      <a:schemeClr val="tx2"/>
                    </a:solidFill>
                    <a:effectLst/>
                    <a:latin typeface="Nunito Light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Dispositions pour mieux protéger les locataires les plus vulnérables et favoriser le maintien du parc de logements locatifs existant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EAC4C-E401-7688-5271-A4F5F8A0379C}"/>
                  </a:ext>
                </a:extLst>
              </p:cNvPr>
              <p:cNvSpPr/>
              <p:nvPr/>
            </p:nvSpPr>
            <p:spPr>
              <a:xfrm>
                <a:off x="8346246" y="3187672"/>
                <a:ext cx="36000" cy="1440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CA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4263602-5D2A-4926-0C4F-59EFCA0A947C}"/>
                </a:ext>
              </a:extLst>
            </p:cNvPr>
            <p:cNvSpPr txBox="1"/>
            <p:nvPr/>
          </p:nvSpPr>
          <p:spPr>
            <a:xfrm>
              <a:off x="8736453" y="3195332"/>
              <a:ext cx="2541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>
                  <a:solidFill>
                    <a:schemeClr val="accent4"/>
                  </a:solidFill>
                  <a:latin typeface="Nunito SemiBold" pitchFamily="2" charset="0"/>
                </a:rPr>
                <a:t>Locataires</a:t>
              </a:r>
            </a:p>
          </p:txBody>
        </p:sp>
        <p:pic>
          <p:nvPicPr>
            <p:cNvPr id="11" name="Graphique 24">
              <a:extLst>
                <a:ext uri="{FF2B5EF4-FFF2-40B4-BE49-F238E27FC236}">
                  <a16:creationId xmlns:a16="http://schemas.microsoft.com/office/drawing/2014/main" id="{3DD920CB-7EB9-39A8-EF5A-48AF437AC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37562" y="1801489"/>
              <a:ext cx="1080000" cy="1071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657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e 52">
            <a:extLst>
              <a:ext uri="{FF2B5EF4-FFF2-40B4-BE49-F238E27FC236}">
                <a16:creationId xmlns:a16="http://schemas.microsoft.com/office/drawing/2014/main" id="{9AA896C4-CD67-B301-06C3-6BFC4D1A132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834352" y="2865600"/>
            <a:ext cx="3464887" cy="3002389"/>
            <a:chOff x="3925062" y="2692361"/>
            <a:chExt cx="3464887" cy="3002389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4FFC7650-D5C0-9A95-B6B0-6A7C4A677E32}"/>
                </a:ext>
              </a:extLst>
            </p:cNvPr>
            <p:cNvSpPr/>
            <p:nvPr/>
          </p:nvSpPr>
          <p:spPr>
            <a:xfrm>
              <a:off x="3925062" y="2692361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8758774-B13F-3B41-DA19-CE8241E0F1D8}"/>
                </a:ext>
              </a:extLst>
            </p:cNvPr>
            <p:cNvSpPr/>
            <p:nvPr/>
          </p:nvSpPr>
          <p:spPr>
            <a:xfrm>
              <a:off x="5145206" y="3628361"/>
              <a:ext cx="2244743" cy="2066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D46B7-1CD2-7334-D38A-CACEF5F229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70901"/>
            <a:ext cx="2185416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CF8B5DF-E3E1-EDD3-A940-4E27506994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69364" y="1770901"/>
            <a:ext cx="7374636" cy="9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737FB4-3EB5-36F7-DCC3-E883CF0FF48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98904" y="1789640"/>
            <a:ext cx="10293096" cy="93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small">
                <a:solidFill>
                  <a:schemeClr val="tx2"/>
                </a:solidFill>
                <a:latin typeface="Nunito" pitchFamily="2" charset="0"/>
              </a:rPr>
              <a:t>L’essence de la Stratégie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27A155-C98F-FFB1-916E-3C06C543C0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1337155"/>
            <a:ext cx="4511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fr-CA" sz="3200">
                <a:latin typeface="Nunito Light" pitchFamily="2" charset="0"/>
              </a:rPr>
              <a:t>La Stratégie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F7D59C-F40C-C637-F16A-5830E4CB17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44891" y="4149525"/>
            <a:ext cx="244710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5805C7C4-5E0D-1E85-49C2-22C5E914177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52" y="3326971"/>
            <a:ext cx="1944000" cy="17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742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96B58-E701-9B5E-747E-0EB5A75214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Pourquoi une stratégie?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11421-4C99-D458-3A31-ECDC941A41FB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49999" y="1349999"/>
            <a:ext cx="9159717" cy="450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CA" sz="2400" b="1" dirty="0"/>
              <a:t>Faire le point </a:t>
            </a:r>
            <a:r>
              <a:rPr lang="fr-CA" sz="2400" dirty="0"/>
              <a:t>sur la situation pour tenter de résoudre la crise du logement; recenser les actions déjà posées et celles à venir.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CA" sz="2400" b="1" dirty="0"/>
              <a:t>Guider nos actions </a:t>
            </a:r>
            <a:r>
              <a:rPr lang="fr-CA" sz="2400" dirty="0"/>
              <a:t>selon une feuille de route évolutive comprenant des objectifs, des orientations et des initiatives.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CA" sz="2400" b="1" dirty="0"/>
              <a:t>Mobiliser </a:t>
            </a:r>
            <a:r>
              <a:rPr lang="fr-CA" sz="2400" dirty="0"/>
              <a:t>tous les acteurs du secteur de l’habitation, publics et privés.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CA" sz="2400" b="1" dirty="0"/>
              <a:t>Optimiser </a:t>
            </a:r>
            <a:r>
              <a:rPr lang="fr-CA" sz="2400" dirty="0"/>
              <a:t>les investissements en misant sur l’innovation, </a:t>
            </a:r>
            <a:br>
              <a:rPr lang="fr-CA" sz="2400" dirty="0"/>
            </a:br>
            <a:r>
              <a:rPr lang="fr-CA" sz="2400" dirty="0"/>
              <a:t>la révision des pratiques et de nouveaux modèles de financement.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28333C-C14E-3C29-82C0-9BAF33C67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716" y="1583135"/>
            <a:ext cx="2356036" cy="20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0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2D46B7-1CD2-7334-D38A-CACEF5F229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770901"/>
            <a:ext cx="2185416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CF8B5DF-E3E1-EDD3-A940-4E27506994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69364" y="1770901"/>
            <a:ext cx="7374636" cy="9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737FB4-3EB5-36F7-DCC3-E883CF0FF48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98904" y="1789640"/>
            <a:ext cx="10293096" cy="93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small">
                <a:solidFill>
                  <a:schemeClr val="tx2"/>
                </a:solidFill>
                <a:latin typeface="Nunito" pitchFamily="2" charset="0"/>
              </a:rPr>
              <a:t>Les axes d’intervention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27A155-C98F-FFB1-916E-3C06C543C09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1337155"/>
            <a:ext cx="4511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fr-CA" sz="3200">
                <a:latin typeface="Nunito Light" pitchFamily="2" charset="0"/>
              </a:rPr>
              <a:t>La Stratégie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E8E88C3-8D25-3FDB-39CA-2419BEE722B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875299" y="2864330"/>
            <a:ext cx="3464887" cy="3002389"/>
            <a:chOff x="3925062" y="2692361"/>
            <a:chExt cx="3464887" cy="3002389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5A4F888-B947-B023-245B-283D897F6BDC}"/>
                </a:ext>
              </a:extLst>
            </p:cNvPr>
            <p:cNvSpPr/>
            <p:nvPr/>
          </p:nvSpPr>
          <p:spPr>
            <a:xfrm>
              <a:off x="3925062" y="2692361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A00E0C-4AF2-B75E-EBA4-7C663838C987}"/>
                </a:ext>
              </a:extLst>
            </p:cNvPr>
            <p:cNvSpPr/>
            <p:nvPr/>
          </p:nvSpPr>
          <p:spPr>
            <a:xfrm>
              <a:off x="5145206" y="3628361"/>
              <a:ext cx="2244743" cy="2066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F02A0E10-A47B-BF9B-F277-B88D0A98189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61814" y="3361172"/>
            <a:ext cx="1656000" cy="200870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CF7D59C-F40C-C637-F16A-5830E4CB17B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44891" y="4149525"/>
            <a:ext cx="244710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456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5543" y="396742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Les axes d’intervention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F9AA779A-6D96-6DA9-AA13-F2DC122FB110}"/>
              </a:ext>
            </a:extLst>
          </p:cNvPr>
          <p:cNvGrpSpPr/>
          <p:nvPr/>
        </p:nvGrpSpPr>
        <p:grpSpPr>
          <a:xfrm>
            <a:off x="631233" y="1432659"/>
            <a:ext cx="4975677" cy="4183485"/>
            <a:chOff x="567666" y="1300752"/>
            <a:chExt cx="4975677" cy="4183485"/>
          </a:xfrm>
        </p:grpSpPr>
        <p:cxnSp>
          <p:nvCxnSpPr>
            <p:cNvPr id="4" name="Straight Arrow Connector 20">
              <a:extLst>
                <a:ext uri="{FF2B5EF4-FFF2-40B4-BE49-F238E27FC236}">
                  <a16:creationId xmlns:a16="http://schemas.microsoft.com/office/drawing/2014/main" id="{FD39936A-368E-E1D2-247F-6A1C76BA7492}"/>
                </a:ext>
              </a:extLst>
            </p:cNvPr>
            <p:cNvCxnSpPr/>
            <p:nvPr/>
          </p:nvCxnSpPr>
          <p:spPr>
            <a:xfrm>
              <a:off x="960518" y="1789971"/>
              <a:ext cx="0" cy="346723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17">
              <a:extLst>
                <a:ext uri="{FF2B5EF4-FFF2-40B4-BE49-F238E27FC236}">
                  <a16:creationId xmlns:a16="http://schemas.microsoft.com/office/drawing/2014/main" id="{4AE4B7C3-AF0E-DB41-9857-2CF199F7FE06}"/>
                </a:ext>
              </a:extLst>
            </p:cNvPr>
            <p:cNvSpPr/>
            <p:nvPr/>
          </p:nvSpPr>
          <p:spPr>
            <a:xfrm>
              <a:off x="567666" y="1300752"/>
              <a:ext cx="2576071" cy="335348"/>
            </a:xfrm>
            <a:prstGeom prst="roundRect">
              <a:avLst>
                <a:gd name="adj" fmla="val 1479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Axe 1</a:t>
              </a:r>
              <a:endParaRPr lang="en-PH" b="1"/>
            </a:p>
          </p:txBody>
        </p:sp>
        <p:sp>
          <p:nvSpPr>
            <p:cNvPr id="24" name="TextBox 62">
              <a:extLst>
                <a:ext uri="{FF2B5EF4-FFF2-40B4-BE49-F238E27FC236}">
                  <a16:creationId xmlns:a16="http://schemas.microsoft.com/office/drawing/2014/main" id="{EF4C76D4-D4E4-22EC-C1C6-DA47780969E8}"/>
                </a:ext>
              </a:extLst>
            </p:cNvPr>
            <p:cNvSpPr txBox="1"/>
            <p:nvPr/>
          </p:nvSpPr>
          <p:spPr>
            <a:xfrm>
              <a:off x="1305688" y="2335440"/>
              <a:ext cx="3827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Soutenir la productivité dans le secteur de la construction</a:t>
              </a:r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066FE6FF-6D3C-5E3B-E57B-E82BD1A736D7}"/>
                </a:ext>
              </a:extLst>
            </p:cNvPr>
            <p:cNvSpPr txBox="1"/>
            <p:nvPr/>
          </p:nvSpPr>
          <p:spPr>
            <a:xfrm>
              <a:off x="1305688" y="3195673"/>
              <a:ext cx="3827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Outiller les partenaires municipaux pour favoriser le développement résidentiel</a:t>
              </a:r>
            </a:p>
          </p:txBody>
        </p:sp>
        <p:sp>
          <p:nvSpPr>
            <p:cNvPr id="28" name="TextBox 66">
              <a:extLst>
                <a:ext uri="{FF2B5EF4-FFF2-40B4-BE49-F238E27FC236}">
                  <a16:creationId xmlns:a16="http://schemas.microsoft.com/office/drawing/2014/main" id="{68A506F3-4780-E427-F3C0-1E56D2EEDFA8}"/>
                </a:ext>
              </a:extLst>
            </p:cNvPr>
            <p:cNvSpPr txBox="1"/>
            <p:nvPr/>
          </p:nvSpPr>
          <p:spPr>
            <a:xfrm>
              <a:off x="1305688" y="4144380"/>
              <a:ext cx="3827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Exploiter le potentiel des immeubles existants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CC49BBC-0FE0-42E2-407A-3E86ACDCE289}"/>
                </a:ext>
              </a:extLst>
            </p:cNvPr>
            <p:cNvSpPr/>
            <p:nvPr/>
          </p:nvSpPr>
          <p:spPr>
            <a:xfrm>
              <a:off x="567667" y="1606379"/>
              <a:ext cx="4975676" cy="5078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1600" b="1" dirty="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Créer un environnement propice à</a:t>
              </a:r>
            </a:p>
            <a:p>
              <a:r>
                <a:rPr lang="fr-CA" sz="1600" b="1" dirty="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 la croissance de l’offre de logements</a:t>
              </a:r>
            </a:p>
          </p:txBody>
        </p:sp>
        <p:sp>
          <p:nvSpPr>
            <p:cNvPr id="91" name="TextBox 66">
              <a:extLst>
                <a:ext uri="{FF2B5EF4-FFF2-40B4-BE49-F238E27FC236}">
                  <a16:creationId xmlns:a16="http://schemas.microsoft.com/office/drawing/2014/main" id="{B1990039-653F-90A9-D774-8C2FEE0EEED0}"/>
                </a:ext>
              </a:extLst>
            </p:cNvPr>
            <p:cNvSpPr txBox="1"/>
            <p:nvPr/>
          </p:nvSpPr>
          <p:spPr>
            <a:xfrm>
              <a:off x="1305688" y="5048069"/>
              <a:ext cx="3827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Préserver l’offre existante</a:t>
              </a:r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FDC601AD-A4FD-D54E-0D91-624CCD12A27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33599" y="1339971"/>
              <a:ext cx="900000" cy="90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7" name="Graphique 4">
              <a:extLst>
                <a:ext uri="{FF2B5EF4-FFF2-40B4-BE49-F238E27FC236}">
                  <a16:creationId xmlns:a16="http://schemas.microsoft.com/office/drawing/2014/main" id="{240F0633-D2F6-A266-095C-D8D7FBA11FD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5599" y="1530090"/>
              <a:ext cx="576000" cy="467999"/>
            </a:xfrm>
            <a:prstGeom prst="rect">
              <a:avLst/>
            </a:prstGeom>
          </p:spPr>
        </p:pic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C6635A1-061D-542F-9A5E-4FF31ED09FE0}"/>
                </a:ext>
              </a:extLst>
            </p:cNvPr>
            <p:cNvGrpSpPr/>
            <p:nvPr/>
          </p:nvGrpSpPr>
          <p:grpSpPr>
            <a:xfrm>
              <a:off x="747520" y="2341232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A7786FDC-D49D-D203-D308-3DA5605001FB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" name="Freeform: Shape 44">
                <a:extLst>
                  <a:ext uri="{FF2B5EF4-FFF2-40B4-BE49-F238E27FC236}">
                    <a16:creationId xmlns:a16="http://schemas.microsoft.com/office/drawing/2014/main" id="{36B9A6C0-303B-EC21-E6A1-116508796CB8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2A0846CB-0667-38FA-59A6-92DE306C4CD4}"/>
                </a:ext>
              </a:extLst>
            </p:cNvPr>
            <p:cNvGrpSpPr/>
            <p:nvPr/>
          </p:nvGrpSpPr>
          <p:grpSpPr>
            <a:xfrm>
              <a:off x="747520" y="3244900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E8F77B20-DF6D-FD53-9B53-35206220C71B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2" name="Freeform: Shape 44">
                <a:extLst>
                  <a:ext uri="{FF2B5EF4-FFF2-40B4-BE49-F238E27FC236}">
                    <a16:creationId xmlns:a16="http://schemas.microsoft.com/office/drawing/2014/main" id="{D4E9B378-4C77-7CFE-7649-BF534C4D906F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46EC6B6D-9F80-7D35-9615-166997720005}"/>
                </a:ext>
              </a:extLst>
            </p:cNvPr>
            <p:cNvGrpSpPr/>
            <p:nvPr/>
          </p:nvGrpSpPr>
          <p:grpSpPr>
            <a:xfrm>
              <a:off x="747520" y="4148568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4835E197-5CD9-DF1F-28A3-E4670EF0CDBD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5" name="Freeform: Shape 44">
                <a:extLst>
                  <a:ext uri="{FF2B5EF4-FFF2-40B4-BE49-F238E27FC236}">
                    <a16:creationId xmlns:a16="http://schemas.microsoft.com/office/drawing/2014/main" id="{A804BF94-F107-AB2A-1753-E33CB9B898E1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509C0DD-A46D-BD18-B8CD-D2CF7A844331}"/>
                </a:ext>
              </a:extLst>
            </p:cNvPr>
            <p:cNvGrpSpPr/>
            <p:nvPr/>
          </p:nvGrpSpPr>
          <p:grpSpPr>
            <a:xfrm>
              <a:off x="747520" y="5052237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C49A149B-E6F6-5CE5-334C-65954F949EF7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8" name="Freeform: Shape 44">
                <a:extLst>
                  <a:ext uri="{FF2B5EF4-FFF2-40B4-BE49-F238E27FC236}">
                    <a16:creationId xmlns:a16="http://schemas.microsoft.com/office/drawing/2014/main" id="{8C603C5B-7DF2-9E04-5909-C45C3F91D381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A50DDA2-5676-A073-CC67-972D42476A57}"/>
              </a:ext>
            </a:extLst>
          </p:cNvPr>
          <p:cNvGrpSpPr/>
          <p:nvPr/>
        </p:nvGrpSpPr>
        <p:grpSpPr>
          <a:xfrm>
            <a:off x="6560426" y="1432659"/>
            <a:ext cx="4975677" cy="4085871"/>
            <a:chOff x="6949876" y="1300752"/>
            <a:chExt cx="4975677" cy="4085871"/>
          </a:xfrm>
        </p:grpSpPr>
        <p:cxnSp>
          <p:nvCxnSpPr>
            <p:cNvPr id="149" name="Straight Arrow Connector 20">
              <a:extLst>
                <a:ext uri="{FF2B5EF4-FFF2-40B4-BE49-F238E27FC236}">
                  <a16:creationId xmlns:a16="http://schemas.microsoft.com/office/drawing/2014/main" id="{B8A01AFC-CADD-8B1F-BB3D-DEC32ADE8A1A}"/>
                </a:ext>
              </a:extLst>
            </p:cNvPr>
            <p:cNvCxnSpPr>
              <a:cxnSpLocks/>
            </p:cNvCxnSpPr>
            <p:nvPr/>
          </p:nvCxnSpPr>
          <p:spPr>
            <a:xfrm>
              <a:off x="7342728" y="1789971"/>
              <a:ext cx="0" cy="265690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: Rounded Corners 17">
              <a:extLst>
                <a:ext uri="{FF2B5EF4-FFF2-40B4-BE49-F238E27FC236}">
                  <a16:creationId xmlns:a16="http://schemas.microsoft.com/office/drawing/2014/main" id="{DD706F0B-953F-700A-5169-5E5E8DD10041}"/>
                </a:ext>
              </a:extLst>
            </p:cNvPr>
            <p:cNvSpPr/>
            <p:nvPr/>
          </p:nvSpPr>
          <p:spPr>
            <a:xfrm>
              <a:off x="6949876" y="1300752"/>
              <a:ext cx="2576071" cy="335348"/>
            </a:xfrm>
            <a:prstGeom prst="roundRect">
              <a:avLst>
                <a:gd name="adj" fmla="val 1479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Axe 2</a:t>
              </a:r>
              <a:endParaRPr lang="en-PH" b="1"/>
            </a:p>
          </p:txBody>
        </p:sp>
        <p:sp>
          <p:nvSpPr>
            <p:cNvPr id="166" name="TextBox 62">
              <a:extLst>
                <a:ext uri="{FF2B5EF4-FFF2-40B4-BE49-F238E27FC236}">
                  <a16:creationId xmlns:a16="http://schemas.microsoft.com/office/drawing/2014/main" id="{13AB6D4D-46BD-BC7C-911F-D2CDAC163B2C}"/>
                </a:ext>
              </a:extLst>
            </p:cNvPr>
            <p:cNvSpPr txBox="1"/>
            <p:nvPr/>
          </p:nvSpPr>
          <p:spPr>
            <a:xfrm>
              <a:off x="7687898" y="2335440"/>
              <a:ext cx="3827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Favoriser l’accessibilité et l’</a:t>
              </a:r>
              <a:r>
                <a:rPr lang="fr-CA" sz="1600" err="1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abordabilité</a:t>
              </a:r>
              <a:endParaRPr lang="fr-CA" sz="1600">
                <a:solidFill>
                  <a:schemeClr val="accent1">
                    <a:lumMod val="75000"/>
                  </a:schemeClr>
                </a:solidFill>
                <a:latin typeface="Nunito Light" pitchFamily="2" charset="0"/>
              </a:endParaRPr>
            </a:p>
          </p:txBody>
        </p:sp>
        <p:sp>
          <p:nvSpPr>
            <p:cNvPr id="167" name="TextBox 64">
              <a:extLst>
                <a:ext uri="{FF2B5EF4-FFF2-40B4-BE49-F238E27FC236}">
                  <a16:creationId xmlns:a16="http://schemas.microsoft.com/office/drawing/2014/main" id="{CF2A4D34-8A73-2660-0777-3C89D1A6516A}"/>
                </a:ext>
              </a:extLst>
            </p:cNvPr>
            <p:cNvSpPr txBox="1"/>
            <p:nvPr/>
          </p:nvSpPr>
          <p:spPr>
            <a:xfrm>
              <a:off x="7687898" y="3195673"/>
              <a:ext cx="38279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Répondre aux besoins particuliers de certains ménages</a:t>
              </a:r>
            </a:p>
            <a:p>
              <a:endParaRPr lang="fr-CA" sz="1600">
                <a:solidFill>
                  <a:schemeClr val="accent1">
                    <a:lumMod val="75000"/>
                  </a:schemeClr>
                </a:solidFill>
                <a:latin typeface="Nunito Light" pitchFamily="2" charset="0"/>
              </a:endParaRPr>
            </a:p>
          </p:txBody>
        </p:sp>
        <p:sp>
          <p:nvSpPr>
            <p:cNvPr id="168" name="TextBox 66">
              <a:extLst>
                <a:ext uri="{FF2B5EF4-FFF2-40B4-BE49-F238E27FC236}">
                  <a16:creationId xmlns:a16="http://schemas.microsoft.com/office/drawing/2014/main" id="{72EC4C58-E67D-C227-9C2C-AAA554F28004}"/>
                </a:ext>
              </a:extLst>
            </p:cNvPr>
            <p:cNvSpPr txBox="1"/>
            <p:nvPr/>
          </p:nvSpPr>
          <p:spPr>
            <a:xfrm>
              <a:off x="7687898" y="4144380"/>
              <a:ext cx="3827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Préserver l’équilibre entre les droits des locataires et ceux des locateurs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68A24BF-C85F-07EC-81BD-AD449757F975}"/>
                </a:ext>
              </a:extLst>
            </p:cNvPr>
            <p:cNvSpPr/>
            <p:nvPr/>
          </p:nvSpPr>
          <p:spPr>
            <a:xfrm>
              <a:off x="6949877" y="1606379"/>
              <a:ext cx="4975676" cy="5078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1600" b="1" dirty="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Soutenir les ménages selon </a:t>
              </a:r>
            </a:p>
            <a:p>
              <a:r>
                <a:rPr lang="fr-CA" sz="1600" b="1" dirty="0">
                  <a:solidFill>
                    <a:schemeClr val="accent1">
                      <a:lumMod val="75000"/>
                    </a:schemeClr>
                  </a:solidFill>
                  <a:latin typeface="Nunito Light" pitchFamily="2" charset="0"/>
                </a:rPr>
                <a:t>leurs besoins</a:t>
              </a:r>
            </a:p>
          </p:txBody>
        </p:sp>
        <p:sp>
          <p:nvSpPr>
            <p:cNvPr id="175" name="TextBox 66">
              <a:extLst>
                <a:ext uri="{FF2B5EF4-FFF2-40B4-BE49-F238E27FC236}">
                  <a16:creationId xmlns:a16="http://schemas.microsoft.com/office/drawing/2014/main" id="{4D96022C-38D5-947A-0260-E48CAE7693AA}"/>
                </a:ext>
              </a:extLst>
            </p:cNvPr>
            <p:cNvSpPr txBox="1"/>
            <p:nvPr/>
          </p:nvSpPr>
          <p:spPr>
            <a:xfrm>
              <a:off x="7687898" y="5048069"/>
              <a:ext cx="3827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CA" sz="1600">
                <a:latin typeface="Nunito Light" pitchFamily="2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04B1ED6-61B8-969F-105F-7873948DCA8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587398" y="1339971"/>
              <a:ext cx="900000" cy="90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3251309A-454E-8EBC-9794-D078146C2A8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6275" y="1556608"/>
              <a:ext cx="523875" cy="466725"/>
            </a:xfrm>
            <a:prstGeom prst="rect">
              <a:avLst/>
            </a:prstGeom>
          </p:spPr>
        </p:pic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29BFAAD0-5025-40B3-5054-40A2DE7DD40A}"/>
                </a:ext>
              </a:extLst>
            </p:cNvPr>
            <p:cNvGrpSpPr/>
            <p:nvPr/>
          </p:nvGrpSpPr>
          <p:grpSpPr>
            <a:xfrm>
              <a:off x="7131767" y="2291759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94D23E42-D6A4-B786-45A7-F4C56B55A961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1" name="Freeform: Shape 44">
                <a:extLst>
                  <a:ext uri="{FF2B5EF4-FFF2-40B4-BE49-F238E27FC236}">
                    <a16:creationId xmlns:a16="http://schemas.microsoft.com/office/drawing/2014/main" id="{7575E7FC-D816-999D-1FCB-9B6A4C6FBA81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C18BF563-B7D9-CB59-C43F-3F063C95F7A3}"/>
                </a:ext>
              </a:extLst>
            </p:cNvPr>
            <p:cNvGrpSpPr/>
            <p:nvPr/>
          </p:nvGrpSpPr>
          <p:grpSpPr>
            <a:xfrm>
              <a:off x="7131767" y="3272060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81CFA37F-0407-681D-25D0-8E6659D1B3C2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9F78729D-0EC1-F0CD-BBD1-4412964967EC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E3956125-2817-B95F-24CF-0186FE53F959}"/>
                </a:ext>
              </a:extLst>
            </p:cNvPr>
            <p:cNvGrpSpPr/>
            <p:nvPr/>
          </p:nvGrpSpPr>
          <p:grpSpPr>
            <a:xfrm>
              <a:off x="7131767" y="4230872"/>
              <a:ext cx="432000" cy="432000"/>
              <a:chOff x="6409876" y="5386623"/>
              <a:chExt cx="432000" cy="432000"/>
            </a:xfrm>
            <a:effectLst/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7404D87F-BBA1-7C2B-F801-CBB8A234BA12}"/>
                  </a:ext>
                </a:extLst>
              </p:cNvPr>
              <p:cNvSpPr/>
              <p:nvPr/>
            </p:nvSpPr>
            <p:spPr>
              <a:xfrm>
                <a:off x="6409876" y="5386623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8" name="Freeform: Shape 44">
                <a:extLst>
                  <a:ext uri="{FF2B5EF4-FFF2-40B4-BE49-F238E27FC236}">
                    <a16:creationId xmlns:a16="http://schemas.microsoft.com/office/drawing/2014/main" id="{22524345-6A39-556F-746B-BA668928F6FF}"/>
                  </a:ext>
                </a:extLst>
              </p:cNvPr>
              <p:cNvSpPr/>
              <p:nvPr/>
            </p:nvSpPr>
            <p:spPr>
              <a:xfrm>
                <a:off x="6513805" y="5490552"/>
                <a:ext cx="224142" cy="224142"/>
              </a:xfrm>
              <a:custGeom>
                <a:avLst/>
                <a:gdLst>
                  <a:gd name="connsiteX0" fmla="*/ 142875 w 285750"/>
                  <a:gd name="connsiteY0" fmla="*/ 0 h 285750"/>
                  <a:gd name="connsiteX1" fmla="*/ 0 w 285750"/>
                  <a:gd name="connsiteY1" fmla="*/ 142875 h 285750"/>
                  <a:gd name="connsiteX2" fmla="*/ 142875 w 285750"/>
                  <a:gd name="connsiteY2" fmla="*/ 285750 h 285750"/>
                  <a:gd name="connsiteX3" fmla="*/ 285750 w 285750"/>
                  <a:gd name="connsiteY3" fmla="*/ 142875 h 285750"/>
                  <a:gd name="connsiteX4" fmla="*/ 142875 w 285750"/>
                  <a:gd name="connsiteY4" fmla="*/ 0 h 285750"/>
                  <a:gd name="connsiteX5" fmla="*/ 114300 w 285750"/>
                  <a:gd name="connsiteY5" fmla="*/ 210703 h 285750"/>
                  <a:gd name="connsiteX6" fmla="*/ 47044 w 285750"/>
                  <a:gd name="connsiteY6" fmla="*/ 143456 h 285750"/>
                  <a:gd name="connsiteX7" fmla="*/ 67256 w 285750"/>
                  <a:gd name="connsiteY7" fmla="*/ 123244 h 285750"/>
                  <a:gd name="connsiteX8" fmla="*/ 114300 w 285750"/>
                  <a:gd name="connsiteY8" fmla="*/ 170297 h 285750"/>
                  <a:gd name="connsiteX9" fmla="*/ 208969 w 285750"/>
                  <a:gd name="connsiteY9" fmla="*/ 75619 h 285750"/>
                  <a:gd name="connsiteX10" fmla="*/ 229181 w 285750"/>
                  <a:gd name="connsiteY10" fmla="*/ 958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0" h="285750">
                    <a:moveTo>
                      <a:pt x="142875" y="0"/>
                    </a:moveTo>
                    <a:cubicBezTo>
                      <a:pt x="63967" y="0"/>
                      <a:pt x="0" y="63967"/>
                      <a:pt x="0" y="142875"/>
                    </a:cubicBezTo>
                    <a:cubicBezTo>
                      <a:pt x="0" y="221783"/>
                      <a:pt x="63967" y="285750"/>
                      <a:pt x="142875" y="285750"/>
                    </a:cubicBezTo>
                    <a:cubicBezTo>
                      <a:pt x="221783" y="285750"/>
                      <a:pt x="285750" y="221783"/>
                      <a:pt x="285750" y="142875"/>
                    </a:cubicBezTo>
                    <a:cubicBezTo>
                      <a:pt x="285750" y="63967"/>
                      <a:pt x="221783" y="0"/>
                      <a:pt x="142875" y="0"/>
                    </a:cubicBezTo>
                    <a:close/>
                    <a:moveTo>
                      <a:pt x="114300" y="210703"/>
                    </a:moveTo>
                    <a:lnTo>
                      <a:pt x="47044" y="143456"/>
                    </a:lnTo>
                    <a:lnTo>
                      <a:pt x="67256" y="123244"/>
                    </a:lnTo>
                    <a:lnTo>
                      <a:pt x="114300" y="170297"/>
                    </a:lnTo>
                    <a:lnTo>
                      <a:pt x="208969" y="75619"/>
                    </a:lnTo>
                    <a:lnTo>
                      <a:pt x="229181" y="958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2614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4835" y="360000"/>
            <a:ext cx="10818970" cy="576000"/>
          </a:xfrm>
        </p:spPr>
        <p:txBody>
          <a:bodyPr>
            <a:noAutofit/>
          </a:bodyPr>
          <a:lstStyle/>
          <a:p>
            <a:r>
              <a:rPr lang="fr-CA"/>
              <a:t>Axe 1 – Créer un environnement propice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" y="1508318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Soutenir la productivité dans le secteur de la construction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409345-A81E-9062-F3F0-9A94E8DEAA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78378" y="860908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chemeClr val="tx2"/>
                </a:solidFill>
                <a:latin typeface="Nunito" pitchFamily="2" charset="0"/>
              </a:rPr>
              <a:t>à la croissance de l’offre de logements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CB9B82D-B263-9A66-07AD-CAC61056755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15816" y="2349500"/>
            <a:ext cx="3190577" cy="3323848"/>
            <a:chOff x="503786" y="2349500"/>
            <a:chExt cx="3190577" cy="33238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DC074F-2C48-928F-25E8-3ABD2E33483A}"/>
                </a:ext>
              </a:extLst>
            </p:cNvPr>
            <p:cNvSpPr/>
            <p:nvPr/>
          </p:nvSpPr>
          <p:spPr>
            <a:xfrm>
              <a:off x="503786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6672A71-44FE-A504-FC08-C544E01FCEF2}"/>
                </a:ext>
              </a:extLst>
            </p:cNvPr>
            <p:cNvSpPr/>
            <p:nvPr/>
          </p:nvSpPr>
          <p:spPr>
            <a:xfrm>
              <a:off x="1649074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0C2F477-6856-493F-944C-3D0C90AD2DD2}"/>
                </a:ext>
              </a:extLst>
            </p:cNvPr>
            <p:cNvSpPr txBox="1"/>
            <p:nvPr/>
          </p:nvSpPr>
          <p:spPr>
            <a:xfrm>
              <a:off x="503786" y="3734615"/>
              <a:ext cx="31905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Attirer, former et retenir la main-d’œuvre dans l’industrie de la construction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tx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323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bg1"/>
                  </a:solidFill>
                  <a:latin typeface="Nunito Light" pitchFamily="2" charset="0"/>
                </a:rPr>
                <a:t>Appuyer la modernisation de l’industrie de la construction et de l’organisation du travail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Lever les obstacles et faciliter la réalisation des projets en construction</a:t>
              </a:r>
            </a:p>
          </p:txBody>
        </p:sp>
      </p:grpSp>
      <p:pic>
        <p:nvPicPr>
          <p:cNvPr id="4" name="Graphique 3">
            <a:extLst>
              <a:ext uri="{FF2B5EF4-FFF2-40B4-BE49-F238E27FC236}">
                <a16:creationId xmlns:a16="http://schemas.microsoft.com/office/drawing/2014/main" id="{313D2795-00EA-258A-A225-4A3FF788FC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36072" y="2915766"/>
            <a:ext cx="550063" cy="382204"/>
          </a:xfrm>
          <a:prstGeom prst="rect">
            <a:avLst/>
          </a:prstGeom>
        </p:spPr>
      </p:pic>
      <p:pic>
        <p:nvPicPr>
          <p:cNvPr id="5" name="Image 4" descr="Une image contenant ligne, Graphique, lampe, conception&#10;&#10;Description générée automatiquement">
            <a:extLst>
              <a:ext uri="{FF2B5EF4-FFF2-40B4-BE49-F238E27FC236}">
                <a16:creationId xmlns:a16="http://schemas.microsoft.com/office/drawing/2014/main" id="{2F8BBC32-A5C8-8CA0-DBAE-C53A796B71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20" y="2885598"/>
            <a:ext cx="596858" cy="48226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8426CECE-DF69-614A-25CD-515103B74DB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6674" y="2878268"/>
            <a:ext cx="485775" cy="4572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8B376E5-4EEF-6C0E-C89D-BC3469A0F58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15814" y="2349500"/>
            <a:ext cx="3190577" cy="3323848"/>
            <a:chOff x="693718" y="2501899"/>
            <a:chExt cx="3190577" cy="3323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E63EEC-6B49-01D4-FCAC-F04C68519F95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702BCD6-A4D0-A84B-F93B-966554E7F1CE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Attirer, former et requalifier 55 000 travailleuses et travailleurs dans les métiers de la construction, d’ici 2026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6966B88-17C9-236D-0D50-B27468CE9454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F55127F-740F-0976-4CA4-4EE458C93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C38480F-0228-35F2-1536-5F2A9646AE45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519760" y="2349500"/>
            <a:ext cx="3190577" cy="3323848"/>
            <a:chOff x="4059690" y="2501899"/>
            <a:chExt cx="3190577" cy="33238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724D91-22A0-626A-117A-4072F7849B5D}"/>
                </a:ext>
              </a:extLst>
            </p:cNvPr>
            <p:cNvSpPr/>
            <p:nvPr/>
          </p:nvSpPr>
          <p:spPr>
            <a:xfrm>
              <a:off x="4059690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6E2F40E-6DFA-A9E8-9E83-1B494DB9A3E6}"/>
                </a:ext>
              </a:extLst>
            </p:cNvPr>
            <p:cNvSpPr txBox="1"/>
            <p:nvPr/>
          </p:nvSpPr>
          <p:spPr>
            <a:xfrm>
              <a:off x="4059690" y="3070800"/>
              <a:ext cx="31905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La Loi modernisant l’industrie de la construction adoptée en mai 2024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6290105-5B93-45CA-D202-76F76B5CF7CF}"/>
                </a:ext>
              </a:extLst>
            </p:cNvPr>
            <p:cNvGrpSpPr/>
            <p:nvPr/>
          </p:nvGrpSpPr>
          <p:grpSpPr>
            <a:xfrm rot="2700000">
              <a:off x="5357965" y="5126840"/>
              <a:ext cx="594026" cy="576000"/>
              <a:chOff x="8985738" y="2719753"/>
              <a:chExt cx="773724" cy="773724"/>
            </a:xfrm>
            <a:solidFill>
              <a:schemeClr val="accent4">
                <a:alpha val="50000"/>
              </a:schemeClr>
            </a:solidFill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9D55F88F-EA18-D476-BCE7-9BDD6551A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5738" y="3106615"/>
                <a:ext cx="773724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C4F8A608-663B-5F99-336E-8370981D9A9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85738" y="3106615"/>
                <a:ext cx="773724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6DC426A-5C79-B6F1-5075-BE3423E1E6AF}"/>
                </a:ext>
              </a:extLst>
            </p:cNvPr>
            <p:cNvSpPr/>
            <p:nvPr/>
          </p:nvSpPr>
          <p:spPr>
            <a:xfrm>
              <a:off x="5605814" y="5210743"/>
              <a:ext cx="69247" cy="7141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CA70284-452F-6442-D88D-DF102F0EE884}"/>
                </a:ext>
              </a:extLst>
            </p:cNvPr>
            <p:cNvSpPr/>
            <p:nvPr/>
          </p:nvSpPr>
          <p:spPr>
            <a:xfrm>
              <a:off x="5620354" y="5547523"/>
              <a:ext cx="69247" cy="7141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D819EB3-8F2A-02C9-77C4-6E4684E381A0}"/>
                </a:ext>
              </a:extLst>
            </p:cNvPr>
            <p:cNvSpPr txBox="1"/>
            <p:nvPr/>
          </p:nvSpPr>
          <p:spPr>
            <a:xfrm>
              <a:off x="4133749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9222FB6C-3C5A-1D7A-570E-811128948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143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3B78DAE-C919-8179-36B0-758C972F411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8503798" y="2349500"/>
            <a:ext cx="3190577" cy="3323848"/>
            <a:chOff x="4059690" y="2501899"/>
            <a:chExt cx="3190577" cy="3323848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2EF94C6F-B38C-6681-AA93-FF3F6B7B4C30}"/>
                </a:ext>
              </a:extLst>
            </p:cNvPr>
            <p:cNvGrpSpPr/>
            <p:nvPr/>
          </p:nvGrpSpPr>
          <p:grpSpPr>
            <a:xfrm>
              <a:off x="4059690" y="2501899"/>
              <a:ext cx="3190577" cy="3323848"/>
              <a:chOff x="4059690" y="2501899"/>
              <a:chExt cx="3190577" cy="332384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3651E4-BF10-3C1D-088C-9030FA3D1A73}"/>
                  </a:ext>
                </a:extLst>
              </p:cNvPr>
              <p:cNvSpPr/>
              <p:nvPr/>
            </p:nvSpPr>
            <p:spPr>
              <a:xfrm>
                <a:off x="4059690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B741AEF-2354-4876-89BA-36CE97A722D3}"/>
                  </a:ext>
                </a:extLst>
              </p:cNvPr>
              <p:cNvSpPr txBox="1"/>
              <p:nvPr/>
            </p:nvSpPr>
            <p:spPr>
              <a:xfrm>
                <a:off x="4059690" y="3070800"/>
                <a:ext cx="319057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2000">
                    <a:solidFill>
                      <a:schemeClr val="tx2"/>
                    </a:solidFill>
                    <a:latin typeface="Nunito Light" pitchFamily="2" charset="0"/>
                  </a:rPr>
                  <a:t>Examiner la possibilité d’appliquer une mesure équivalente à un ensemble de projets présentant des situations factuelles semblables</a:t>
                </a:r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3521AC4A-B2C7-5981-EF53-9895B34CF953}"/>
                  </a:ext>
                </a:extLst>
              </p:cNvPr>
              <p:cNvGrpSpPr/>
              <p:nvPr/>
            </p:nvGrpSpPr>
            <p:grpSpPr>
              <a:xfrm rot="2700000">
                <a:off x="5357965" y="5126840"/>
                <a:ext cx="594026" cy="576000"/>
                <a:chOff x="8985738" y="2719753"/>
                <a:chExt cx="773724" cy="773724"/>
              </a:xfrm>
              <a:solidFill>
                <a:schemeClr val="accent4">
                  <a:alpha val="50000"/>
                </a:schemeClr>
              </a:solidFill>
            </p:grpSpPr>
            <p:cxnSp>
              <p:nvCxnSpPr>
                <p:cNvPr id="44" name="Connecteur droit 43">
                  <a:extLst>
                    <a:ext uri="{FF2B5EF4-FFF2-40B4-BE49-F238E27FC236}">
                      <a16:creationId xmlns:a16="http://schemas.microsoft.com/office/drawing/2014/main" id="{2A4535C2-000E-80E2-A733-CE569A114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31242265-E0BA-C937-A030-97D2C6ACC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5EDDBF6B-36C8-D9F4-6F13-BE0F51C4FA35}"/>
                  </a:ext>
                </a:extLst>
              </p:cNvPr>
              <p:cNvSpPr/>
              <p:nvPr/>
            </p:nvSpPr>
            <p:spPr>
              <a:xfrm>
                <a:off x="5605814" y="521074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17F642EF-5210-EE64-0AE1-070BBD8B74D7}"/>
                  </a:ext>
                </a:extLst>
              </p:cNvPr>
              <p:cNvSpPr/>
              <p:nvPr/>
            </p:nvSpPr>
            <p:spPr>
              <a:xfrm>
                <a:off x="5620354" y="554752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E923EECD-9F48-466D-DCB4-CD56F9451D70}"/>
                  </a:ext>
                </a:extLst>
              </p:cNvPr>
              <p:cNvSpPr txBox="1"/>
              <p:nvPr/>
            </p:nvSpPr>
            <p:spPr>
              <a:xfrm>
                <a:off x="4133749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C88CF953-CF7D-261B-6DC4-34D291434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61" y="5051654"/>
              <a:ext cx="741831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989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0DC074F-2C48-928F-25E8-3ABD2E3348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786" y="2349500"/>
            <a:ext cx="3190576" cy="3323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/>
              <a:t>Axe 1 – Créer un environnement propice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57433042-AF64-7AE9-1ADB-BA27EB10F0BD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28339" y="2908107"/>
            <a:ext cx="4262438" cy="2441575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" y="1508318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Soutenir la productivité dans le secteur de la construction (suite)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6672A71-44FE-A504-FC08-C544E01FCE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49074" y="2669321"/>
            <a:ext cx="900000" cy="9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409345-A81E-9062-F3F0-9A94E8DEAAD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78378" y="860908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chemeClr val="tx2"/>
                </a:solidFill>
                <a:latin typeface="Nunito" pitchFamily="2" charset="0"/>
              </a:rPr>
              <a:t>à la croissance de l’offre de logements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C2F477-6856-493F-944C-3D0C90AD2DD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3786" y="3734615"/>
            <a:ext cx="3190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>
                <a:solidFill>
                  <a:schemeClr val="tx2"/>
                </a:solidFill>
                <a:latin typeface="Nunito Light" pitchFamily="2" charset="0"/>
              </a:rPr>
              <a:t>Miser sur les solutions usinées et la modélisation numérique pour accroître la productivité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629F83-7552-6F5C-8B10-EF0BDF4ADE2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16063" y="2349500"/>
            <a:ext cx="3190576" cy="3323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533E6CC-590D-ECF5-547B-9808D3240E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361351" y="2669321"/>
            <a:ext cx="900000" cy="9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1F092C3-462F-5606-1DCA-372E460640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216063" y="3734615"/>
            <a:ext cx="3190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>
                <a:solidFill>
                  <a:schemeClr val="tx2"/>
                </a:solidFill>
                <a:latin typeface="Nunito Light" pitchFamily="2" charset="0"/>
              </a:rPr>
              <a:t>Appuyer l’avancement rapide des projets d’envergure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1F4EA38A-583C-0AC0-2B8E-1997893D62E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11218040" y="4557682"/>
            <a:ext cx="978195" cy="792000"/>
          </a:xfrm>
          <a:custGeom>
            <a:avLst/>
            <a:gdLst>
              <a:gd name="connsiteX0" fmla="*/ 0 w 978195"/>
              <a:gd name="connsiteY0" fmla="*/ 0 h 792000"/>
              <a:gd name="connsiteX1" fmla="*/ 626895 w 978195"/>
              <a:gd name="connsiteY1" fmla="*/ 0 h 792000"/>
              <a:gd name="connsiteX2" fmla="*/ 978195 w 978195"/>
              <a:gd name="connsiteY2" fmla="*/ 351300 h 792000"/>
              <a:gd name="connsiteX3" fmla="*/ 978195 w 978195"/>
              <a:gd name="connsiteY3" fmla="*/ 440700 h 792000"/>
              <a:gd name="connsiteX4" fmla="*/ 626895 w 978195"/>
              <a:gd name="connsiteY4" fmla="*/ 792000 h 792000"/>
              <a:gd name="connsiteX5" fmla="*/ 0 w 978195"/>
              <a:gd name="connsiteY5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195" h="792000">
                <a:moveTo>
                  <a:pt x="0" y="0"/>
                </a:moveTo>
                <a:lnTo>
                  <a:pt x="626895" y="0"/>
                </a:lnTo>
                <a:cubicBezTo>
                  <a:pt x="820913" y="0"/>
                  <a:pt x="978195" y="157282"/>
                  <a:pt x="978195" y="351300"/>
                </a:cubicBezTo>
                <a:lnTo>
                  <a:pt x="978195" y="440700"/>
                </a:lnTo>
                <a:cubicBezTo>
                  <a:pt x="978195" y="634718"/>
                  <a:pt x="820913" y="792000"/>
                  <a:pt x="62689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84A99B-42EE-02CF-35E1-37200B80F78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8257578" y="2908107"/>
            <a:ext cx="1836000" cy="792000"/>
          </a:xfrm>
          <a:prstGeom prst="roundRect">
            <a:avLst>
              <a:gd name="adj" fmla="val 44356"/>
            </a:avLst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7E8A6CF-E008-21D5-8043-20BCFE0A949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17434" y="2908107"/>
            <a:ext cx="561975" cy="428625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A1CAE308-7865-75A3-A4AB-79AB61D0572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77214" y="2873900"/>
            <a:ext cx="454212" cy="49084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A8B350F-5BE6-CEB9-0088-EB152720241A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530499" y="2349500"/>
            <a:ext cx="3190577" cy="3323848"/>
            <a:chOff x="7418907" y="2501899"/>
            <a:chExt cx="3190577" cy="33238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4A3D53-A847-4DBF-4E16-47900E0D4F53}"/>
                </a:ext>
              </a:extLst>
            </p:cNvPr>
            <p:cNvSpPr/>
            <p:nvPr/>
          </p:nvSpPr>
          <p:spPr>
            <a:xfrm>
              <a:off x="7418907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C1E74C6-67DD-CF38-697A-831FEBBEBB21}"/>
                </a:ext>
              </a:extLst>
            </p:cNvPr>
            <p:cNvSpPr txBox="1"/>
            <p:nvPr/>
          </p:nvSpPr>
          <p:spPr>
            <a:xfrm>
              <a:off x="7418907" y="3070800"/>
              <a:ext cx="319057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Lancer un premier </a:t>
              </a:r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appel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d’offres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pour la </a:t>
              </a:r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réalisation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de 500 </a:t>
              </a:r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unités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de </a:t>
              </a:r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logements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abordables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préfabriqués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046ABDA-25EB-5F2C-2C9B-514F5868C229}"/>
                </a:ext>
              </a:extLst>
            </p:cNvPr>
            <p:cNvSpPr txBox="1"/>
            <p:nvPr/>
          </p:nvSpPr>
          <p:spPr>
            <a:xfrm>
              <a:off x="7492966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087DDD3-18F9-3299-25BC-349B6AAE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280" y="5051654"/>
              <a:ext cx="741831" cy="684000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E2CD27E-A7FA-4446-EA4B-2A67E9F8EA0B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235851" y="2349500"/>
            <a:ext cx="3190577" cy="3323848"/>
            <a:chOff x="7418907" y="2501899"/>
            <a:chExt cx="3190577" cy="332384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97ED2C-F392-CE76-99C8-088ED6523403}"/>
                </a:ext>
              </a:extLst>
            </p:cNvPr>
            <p:cNvSpPr/>
            <p:nvPr/>
          </p:nvSpPr>
          <p:spPr>
            <a:xfrm>
              <a:off x="7418907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0C41518-6B41-E1D9-DD70-A9CFF9CE912C}"/>
                </a:ext>
              </a:extLst>
            </p:cNvPr>
            <p:cNvSpPr txBox="1"/>
            <p:nvPr/>
          </p:nvSpPr>
          <p:spPr>
            <a:xfrm>
              <a:off x="7418907" y="3070800"/>
              <a:ext cx="319057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Déployer un réseau interministériel de personnes-ressources pour faciliter la réalisation des projets d’habitation d’envergure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9F907F2-7EAC-8039-CF1C-F7A84A5C7C21}"/>
                </a:ext>
              </a:extLst>
            </p:cNvPr>
            <p:cNvSpPr txBox="1"/>
            <p:nvPr/>
          </p:nvSpPr>
          <p:spPr>
            <a:xfrm>
              <a:off x="7492966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6FD918FD-A192-404E-5711-9E6D8699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280" y="5051654"/>
              <a:ext cx="741831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212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360000"/>
            <a:ext cx="9000000" cy="576000"/>
          </a:xfrm>
        </p:spPr>
        <p:txBody>
          <a:bodyPr lIns="36000" tIns="36000" rIns="36000" bIns="36000">
            <a:noAutofit/>
          </a:bodyPr>
          <a:lstStyle/>
          <a:p>
            <a:r>
              <a:rPr lang="fr-CA" sz="3200">
                <a:solidFill>
                  <a:schemeClr val="tx2"/>
                </a:solidFill>
                <a:latin typeface="Nunito" pitchFamily="2" charset="0"/>
              </a:rPr>
              <a:t>Plan de la présentation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F160F66-8EEE-9EAE-821E-93AE32E8E67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23435" y="1238766"/>
            <a:ext cx="6702552" cy="4319505"/>
            <a:chOff x="1123435" y="1238766"/>
            <a:chExt cx="6702552" cy="431950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BBDF82D-9E21-5E43-2DE4-3C878D0FC762}"/>
                </a:ext>
              </a:extLst>
            </p:cNvPr>
            <p:cNvSpPr txBox="1"/>
            <p:nvPr/>
          </p:nvSpPr>
          <p:spPr>
            <a:xfrm>
              <a:off x="1123435" y="5096606"/>
              <a:ext cx="5897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cap="small">
                  <a:solidFill>
                    <a:schemeClr val="tx2"/>
                  </a:solidFill>
                  <a:latin typeface="Nunito SemiBold" pitchFamily="2" charset="0"/>
                </a:rPr>
                <a:t>Conclusion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87D54ED-1A51-6C29-EDC0-C1ACB0194745}"/>
                </a:ext>
              </a:extLst>
            </p:cNvPr>
            <p:cNvGrpSpPr/>
            <p:nvPr/>
          </p:nvGrpSpPr>
          <p:grpSpPr>
            <a:xfrm>
              <a:off x="1123435" y="1238766"/>
              <a:ext cx="6469380" cy="1422425"/>
              <a:chOff x="1123435" y="1412937"/>
              <a:chExt cx="6469380" cy="1422425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BE98EB84-4FB4-14FF-A958-B34C7A2F3EE1}"/>
                  </a:ext>
                </a:extLst>
              </p:cNvPr>
              <p:cNvGrpSpPr/>
              <p:nvPr/>
            </p:nvGrpSpPr>
            <p:grpSpPr>
              <a:xfrm>
                <a:off x="1123435" y="1412937"/>
                <a:ext cx="6469380" cy="1422425"/>
                <a:chOff x="1123435" y="1412937"/>
                <a:chExt cx="6469380" cy="1422425"/>
              </a:xfrm>
            </p:grpSpPr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AC8325AD-E49C-3E14-7163-EEF97A60EF35}"/>
                    </a:ext>
                  </a:extLst>
                </p:cNvPr>
                <p:cNvSpPr txBox="1"/>
                <p:nvPr/>
              </p:nvSpPr>
              <p:spPr>
                <a:xfrm>
                  <a:off x="1123435" y="1412937"/>
                  <a:ext cx="58978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cap="small">
                      <a:solidFill>
                        <a:schemeClr val="tx2"/>
                      </a:solidFill>
                      <a:latin typeface="Nunito SemiBold" pitchFamily="2" charset="0"/>
                    </a:rPr>
                    <a:t>Le contexte</a:t>
                  </a:r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68EF2723-5F8C-D325-502A-2D338D6BA0AE}"/>
                    </a:ext>
                  </a:extLst>
                </p:cNvPr>
                <p:cNvSpPr txBox="1"/>
                <p:nvPr/>
              </p:nvSpPr>
              <p:spPr>
                <a:xfrm>
                  <a:off x="1498339" y="1954872"/>
                  <a:ext cx="609447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solidFill>
                        <a:schemeClr val="tx2"/>
                      </a:solidFill>
                      <a:latin typeface="Nunito Light" pitchFamily="2" charset="0"/>
                    </a:defRPr>
                  </a:lvl1pPr>
                </a:lstStyle>
                <a:p>
                  <a:r>
                    <a:rPr lang="fr-CA"/>
                    <a:t>Notre lecture de la situation </a:t>
                  </a:r>
                </a:p>
              </p:txBody>
            </p:sp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F16CFD71-A744-E560-8E2E-524384299C2E}"/>
                    </a:ext>
                  </a:extLst>
                </p:cNvPr>
                <p:cNvSpPr txBox="1"/>
                <p:nvPr/>
              </p:nvSpPr>
              <p:spPr>
                <a:xfrm>
                  <a:off x="1498339" y="2435252"/>
                  <a:ext cx="609447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solidFill>
                        <a:schemeClr val="tx2"/>
                      </a:solidFill>
                      <a:latin typeface="Nunito Light" pitchFamily="2" charset="0"/>
                    </a:defRPr>
                  </a:lvl1pPr>
                </a:lstStyle>
                <a:p>
                  <a:r>
                    <a:rPr lang="fr-CA"/>
                    <a:t>Rappel des efforts et des progrès réalisés </a:t>
                  </a:r>
                </a:p>
              </p:txBody>
            </p:sp>
          </p:grp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476A935-0BF6-A3D3-2DB1-E9E42465A789}"/>
                  </a:ext>
                </a:extLst>
              </p:cNvPr>
              <p:cNvSpPr/>
              <p:nvPr/>
            </p:nvSpPr>
            <p:spPr>
              <a:xfrm>
                <a:off x="1390339" y="2095926"/>
                <a:ext cx="108000" cy="10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8F824F56-7F24-697B-63CB-2194F7539A9E}"/>
                  </a:ext>
                </a:extLst>
              </p:cNvPr>
              <p:cNvSpPr/>
              <p:nvPr/>
            </p:nvSpPr>
            <p:spPr>
              <a:xfrm>
                <a:off x="1390339" y="2546617"/>
                <a:ext cx="108000" cy="10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8D94762-70EB-776F-38EC-943463E28AED}"/>
                </a:ext>
              </a:extLst>
            </p:cNvPr>
            <p:cNvGrpSpPr/>
            <p:nvPr/>
          </p:nvGrpSpPr>
          <p:grpSpPr>
            <a:xfrm>
              <a:off x="1123435" y="2927496"/>
              <a:ext cx="6702552" cy="1902805"/>
              <a:chOff x="1123435" y="2961352"/>
              <a:chExt cx="6702552" cy="1902805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CF0FFF3-9B2C-C166-85ED-BE3395F4F521}"/>
                  </a:ext>
                </a:extLst>
              </p:cNvPr>
              <p:cNvSpPr txBox="1"/>
              <p:nvPr/>
            </p:nvSpPr>
            <p:spPr>
              <a:xfrm>
                <a:off x="1123435" y="2961352"/>
                <a:ext cx="6702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cap="small">
                    <a:solidFill>
                      <a:schemeClr val="tx2"/>
                    </a:solidFill>
                    <a:latin typeface="Nunito SemiBold" pitchFamily="2" charset="0"/>
                  </a:rPr>
                  <a:t>La Stratégie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AB482D4-F94D-C60F-4E37-30A61166B64A}"/>
                  </a:ext>
                </a:extLst>
              </p:cNvPr>
              <p:cNvSpPr txBox="1"/>
              <p:nvPr/>
            </p:nvSpPr>
            <p:spPr>
              <a:xfrm>
                <a:off x="1498339" y="4464047"/>
                <a:ext cx="60944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>
                    <a:solidFill>
                      <a:schemeClr val="tx2"/>
                    </a:solidFill>
                    <a:latin typeface="Nunito Light" pitchFamily="2" charset="0"/>
                  </a:rPr>
                  <a:t>La structure de gouvernance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944A0BE-03A6-591F-4052-F808A836905B}"/>
                  </a:ext>
                </a:extLst>
              </p:cNvPr>
              <p:cNvSpPr txBox="1"/>
              <p:nvPr/>
            </p:nvSpPr>
            <p:spPr>
              <a:xfrm>
                <a:off x="1498339" y="3983667"/>
                <a:ext cx="60944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>
                    <a:solidFill>
                      <a:schemeClr val="tx2"/>
                    </a:solidFill>
                    <a:latin typeface="Nunito Light" pitchFamily="2" charset="0"/>
                  </a:rPr>
                  <a:t>Les axes d’intervention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C87F86-1768-D73B-388C-D9D3556B3B17}"/>
                  </a:ext>
                </a:extLst>
              </p:cNvPr>
              <p:cNvSpPr txBox="1"/>
              <p:nvPr/>
            </p:nvSpPr>
            <p:spPr>
              <a:xfrm>
                <a:off x="1498339" y="3503287"/>
                <a:ext cx="60944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>
                    <a:solidFill>
                      <a:schemeClr val="tx2"/>
                    </a:solidFill>
                    <a:latin typeface="Nunito Light" pitchFamily="2" charset="0"/>
                  </a:rPr>
                  <a:t>L’essence de la Stratégie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E85350F0-ECA6-566C-D744-3EBE3EDC62C2}"/>
                  </a:ext>
                </a:extLst>
              </p:cNvPr>
              <p:cNvSpPr/>
              <p:nvPr/>
            </p:nvSpPr>
            <p:spPr>
              <a:xfrm>
                <a:off x="1390339" y="3641839"/>
                <a:ext cx="108000" cy="10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E4B06F6-B155-87A3-1E7F-9AAA3DB5DA3E}"/>
                  </a:ext>
                </a:extLst>
              </p:cNvPr>
              <p:cNvSpPr/>
              <p:nvPr/>
            </p:nvSpPr>
            <p:spPr>
              <a:xfrm>
                <a:off x="1390339" y="4126443"/>
                <a:ext cx="108000" cy="10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7FEDD465-B277-EF13-6BDE-370A52765832}"/>
                  </a:ext>
                </a:extLst>
              </p:cNvPr>
              <p:cNvSpPr/>
              <p:nvPr/>
            </p:nvSpPr>
            <p:spPr>
              <a:xfrm>
                <a:off x="1390339" y="4599628"/>
                <a:ext cx="108000" cy="10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8A18A3EA-4F87-F56B-CEC4-B5F0BAED1C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2911" y="1940668"/>
            <a:ext cx="2190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2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0DC074F-2C48-928F-25E8-3ABD2E3348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961" y="2349500"/>
            <a:ext cx="3190576" cy="3323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4835" y="360000"/>
            <a:ext cx="10818970" cy="576000"/>
          </a:xfrm>
        </p:spPr>
        <p:txBody>
          <a:bodyPr>
            <a:noAutofit/>
          </a:bodyPr>
          <a:lstStyle/>
          <a:p>
            <a:r>
              <a:rPr lang="fr-CA"/>
              <a:t>Axe 1 – Créer un environnement propice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" y="1508318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Outiller les partenaires municipaux pour favoriser le développement résidentiel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409345-A81E-9062-F3F0-9A94E8DEAA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78378" y="860908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chemeClr val="tx2"/>
                </a:solidFill>
                <a:latin typeface="Nunito" pitchFamily="2" charset="0"/>
              </a:rPr>
              <a:t>à la croissance de l’offre de logements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C2F477-6856-493F-944C-3D0C90AD2D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5816" y="3734615"/>
            <a:ext cx="3190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>
                <a:solidFill>
                  <a:schemeClr val="tx2"/>
                </a:solidFill>
                <a:latin typeface="Nunito Light" pitchFamily="2" charset="0"/>
              </a:rPr>
              <a:t>Renforcer les pouvoirs des municipalités pour favoriser et accélérer le développement résidentiel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509808" y="2349500"/>
            <a:ext cx="3190577" cy="3324107"/>
            <a:chOff x="4216063" y="2349500"/>
            <a:chExt cx="3190577" cy="3324107"/>
          </a:xfrm>
          <a:solidFill>
            <a:schemeClr val="tx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9389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bg1"/>
                  </a:solidFill>
                  <a:latin typeface="Nunito Light" pitchFamily="2" charset="0"/>
                </a:rPr>
                <a:t>Planifier des milieux de vie assurant l’accès à des logements de qualité, accessibles et abordables pour l’ensemble des ménages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Renforcer la gestion durable de l’eau potable et le développement de nouvelles infrastructures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87813B3C-3DBF-D482-9F25-9625D3E264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469" y="2885598"/>
            <a:ext cx="465159" cy="48226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9C6331DC-7651-C07E-C8D9-7420D8984EB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669249" y="2669321"/>
            <a:ext cx="900000" cy="900000"/>
            <a:chOff x="1074060" y="2270262"/>
            <a:chExt cx="900000" cy="90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6672A71-44FE-A504-FC08-C544E01FCEF2}"/>
                </a:ext>
              </a:extLst>
            </p:cNvPr>
            <p:cNvSpPr/>
            <p:nvPr/>
          </p:nvSpPr>
          <p:spPr>
            <a:xfrm>
              <a:off x="1074060" y="2270262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E470BF8E-78AF-19A0-9F74-11E084B1F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91860" y="2488062"/>
              <a:ext cx="464400" cy="464400"/>
            </a:xfrm>
            <a:prstGeom prst="rect">
              <a:avLst/>
            </a:prstGeom>
          </p:spPr>
        </p:pic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6D61215E-10BE-6532-6BAB-866A159BBD7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13349" y="2864344"/>
            <a:ext cx="371475" cy="48577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148204EC-B571-9A39-8BB8-A9D17D92091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32105" y="2325722"/>
            <a:ext cx="3190577" cy="3323848"/>
            <a:chOff x="693718" y="2501899"/>
            <a:chExt cx="3190577" cy="33238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22B1FB-031B-BDB5-A9C3-36A38CB84784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AB85FAC-2770-D92B-6DC9-8F7CC1229304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Offrir aux municipalités des mesures d’accompagnement pour maximiser les bénéfices liés au nouveau cadre légal et réglementaire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40AFEFC-FBF6-6D46-E400-A49104B7A1F6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003374C-6D6E-FFB4-3FF1-0E9FFE43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7335252-0E32-6BDD-90FF-CC063A145B2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4500710" y="2355665"/>
            <a:ext cx="3190577" cy="3323848"/>
            <a:chOff x="4059690" y="2501899"/>
            <a:chExt cx="3190577" cy="332384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348E28-6F05-DC05-347D-5E4F376440C5}"/>
                </a:ext>
              </a:extLst>
            </p:cNvPr>
            <p:cNvSpPr/>
            <p:nvPr/>
          </p:nvSpPr>
          <p:spPr>
            <a:xfrm>
              <a:off x="4059690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D4CF5F2-96E2-8C4A-38DA-8EF1EAFE2B33}"/>
                </a:ext>
              </a:extLst>
            </p:cNvPr>
            <p:cNvSpPr txBox="1"/>
            <p:nvPr/>
          </p:nvSpPr>
          <p:spPr>
            <a:xfrm>
              <a:off x="4059690" y="3070800"/>
              <a:ext cx="319057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Adopter de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nouvelles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OGAT,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dont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l’une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visant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spécifiquement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l’habitation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, et la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mettre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en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oeuvre plus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hâtivement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pour les 23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organismes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municipaux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visés</a:t>
              </a:r>
              <a:endParaRPr lang="fr-CA">
                <a:solidFill>
                  <a:schemeClr val="tx2"/>
                </a:solidFill>
                <a:latin typeface="Nunito Light" pitchFamily="2" charset="0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E59F8EA-F9EC-26C6-5457-4E3B083C7097}"/>
                </a:ext>
              </a:extLst>
            </p:cNvPr>
            <p:cNvGrpSpPr/>
            <p:nvPr/>
          </p:nvGrpSpPr>
          <p:grpSpPr>
            <a:xfrm rot="2700000">
              <a:off x="5357965" y="5126840"/>
              <a:ext cx="594026" cy="576000"/>
              <a:chOff x="8985738" y="2719753"/>
              <a:chExt cx="773724" cy="773724"/>
            </a:xfrm>
            <a:solidFill>
              <a:schemeClr val="accent4">
                <a:alpha val="50000"/>
              </a:schemeClr>
            </a:solidFill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C070EF96-4BC2-4166-9E62-86A7EB019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5738" y="3106615"/>
                <a:ext cx="773724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4B95B703-18A5-AFFD-6DF4-A26A6C2B290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85738" y="3106615"/>
                <a:ext cx="773724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F842260-A184-0194-230F-19999507516F}"/>
                </a:ext>
              </a:extLst>
            </p:cNvPr>
            <p:cNvSpPr/>
            <p:nvPr/>
          </p:nvSpPr>
          <p:spPr>
            <a:xfrm>
              <a:off x="5605814" y="5210743"/>
              <a:ext cx="69247" cy="7141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F593230-922E-C56A-02C8-BCA37A2193E2}"/>
                </a:ext>
              </a:extLst>
            </p:cNvPr>
            <p:cNvSpPr/>
            <p:nvPr/>
          </p:nvSpPr>
          <p:spPr>
            <a:xfrm>
              <a:off x="5620354" y="5547523"/>
              <a:ext cx="69247" cy="7141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489950C-7D65-8A4F-852F-2C8103F32F49}"/>
                </a:ext>
              </a:extLst>
            </p:cNvPr>
            <p:cNvSpPr txBox="1"/>
            <p:nvPr/>
          </p:nvSpPr>
          <p:spPr>
            <a:xfrm>
              <a:off x="4133749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AC18DFF-EE75-59D4-9136-40E09C7A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143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15B7841C-B25C-BC22-1FE5-7CEDE718C4C1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525270" y="2368333"/>
            <a:ext cx="3190577" cy="3323848"/>
            <a:chOff x="7418907" y="2501899"/>
            <a:chExt cx="3190577" cy="3323848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B0964F97-BCC5-11E4-8350-1722B94F9A18}"/>
                </a:ext>
              </a:extLst>
            </p:cNvPr>
            <p:cNvGrpSpPr/>
            <p:nvPr/>
          </p:nvGrpSpPr>
          <p:grpSpPr>
            <a:xfrm>
              <a:off x="7418907" y="2501899"/>
              <a:ext cx="3190577" cy="3323848"/>
              <a:chOff x="7418907" y="2501899"/>
              <a:chExt cx="3190577" cy="3323848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950EC8-A168-36C4-73CA-C7535C0CBACD}"/>
                  </a:ext>
                </a:extLst>
              </p:cNvPr>
              <p:cNvSpPr/>
              <p:nvPr/>
            </p:nvSpPr>
            <p:spPr>
              <a:xfrm>
                <a:off x="7418907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20AE7CBF-6F01-EBD0-E648-2B51162D3C4B}"/>
                  </a:ext>
                </a:extLst>
              </p:cNvPr>
              <p:cNvSpPr txBox="1"/>
              <p:nvPr/>
            </p:nvSpPr>
            <p:spPr>
              <a:xfrm>
                <a:off x="7418907" y="3070800"/>
                <a:ext cx="319057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>
                    <a:solidFill>
                      <a:schemeClr val="tx2"/>
                    </a:solidFill>
                    <a:latin typeface="Nunito Light" pitchFamily="2" charset="0"/>
                  </a:rPr>
                  <a:t>Appuyer financièrement la réalisation de travaux d’infrastructures d’eau pour desservir de nouveaux logements abordables dans le cadre du FIERH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B4C0751-E652-5F5A-E915-4C810A83796A}"/>
                  </a:ext>
                </a:extLst>
              </p:cNvPr>
              <p:cNvSpPr txBox="1"/>
              <p:nvPr/>
            </p:nvSpPr>
            <p:spPr>
              <a:xfrm>
                <a:off x="7492966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B873538-DE37-01A7-75EA-58A304D8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642307" y="5055145"/>
              <a:ext cx="743776" cy="71939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B4EF9561-1AB8-2CDE-DDAD-026143C3A3C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06834" y="2007646"/>
            <a:ext cx="11880000" cy="3960000"/>
            <a:chOff x="156000" y="1967963"/>
            <a:chExt cx="11880000" cy="39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FB12E1-CF47-C5CF-1AB9-CE9DE6418470}"/>
                </a:ext>
              </a:extLst>
            </p:cNvPr>
            <p:cNvSpPr/>
            <p:nvPr/>
          </p:nvSpPr>
          <p:spPr>
            <a:xfrm>
              <a:off x="156000" y="1967963"/>
              <a:ext cx="11880000" cy="39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4A5B0BC-9591-E57B-4E5C-AA82B2966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62" r="6311" b="2291"/>
            <a:stretch/>
          </p:blipFill>
          <p:spPr>
            <a:xfrm>
              <a:off x="5139590" y="2087063"/>
              <a:ext cx="6303744" cy="37218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B9EDC4A-7A55-7146-D5F4-B7FD55ED8D65}"/>
                </a:ext>
              </a:extLst>
            </p:cNvPr>
            <p:cNvSpPr txBox="1"/>
            <p:nvPr/>
          </p:nvSpPr>
          <p:spPr>
            <a:xfrm>
              <a:off x="767208" y="2946296"/>
              <a:ext cx="437238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2000">
                  <a:solidFill>
                    <a:schemeClr val="accent1"/>
                  </a:solidFill>
                  <a:latin typeface="Nunito" pitchFamily="2" charset="0"/>
                </a:rPr>
                <a:t>De nouveaux leviers pour faciliter et accélérer la réalisation de projets</a:t>
              </a:r>
            </a:p>
            <a:p>
              <a:r>
                <a:rPr lang="fr-CA" sz="2000">
                  <a:solidFill>
                    <a:schemeClr val="accent1"/>
                  </a:solidFill>
                  <a:latin typeface="Nunito" pitchFamily="2" charset="0"/>
                </a:rPr>
                <a:t>de logements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D6D0BB-B1C7-6F5B-30E8-019E028A1197}"/>
                </a:ext>
              </a:extLst>
            </p:cNvPr>
            <p:cNvSpPr/>
            <p:nvPr/>
          </p:nvSpPr>
          <p:spPr>
            <a:xfrm>
              <a:off x="912098" y="4066155"/>
              <a:ext cx="3032449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818297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/>
              <a:t>Axe 1 – Créer un environnement propice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" y="1508318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 Exploiter le potentiel des immeubles existants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409345-A81E-9062-F3F0-9A94E8DEAA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78378" y="860908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chemeClr val="tx2"/>
                </a:solidFill>
                <a:latin typeface="Nunito" pitchFamily="2" charset="0"/>
              </a:rPr>
              <a:t>à la croissance de l’offre de logements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09808" y="2361532"/>
            <a:ext cx="3190577" cy="3323848"/>
            <a:chOff x="4216063" y="2349500"/>
            <a:chExt cx="3190577" cy="33238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Mettre à profit les immeubles et les terrains existants sous-utilisés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503799" y="2361532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Appuyer la requalification ou la conversion d’immeubles</a:t>
              </a:r>
            </a:p>
          </p:txBody>
        </p:sp>
      </p:grp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DB153C24-8FBC-3D73-C7C1-70113C0F0040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" y="2505678"/>
            <a:ext cx="1069781" cy="3035556"/>
          </a:xfrm>
          <a:custGeom>
            <a:avLst/>
            <a:gdLst>
              <a:gd name="connsiteX0" fmla="*/ 0 w 1069781"/>
              <a:gd name="connsiteY0" fmla="*/ 0 h 3035556"/>
              <a:gd name="connsiteX1" fmla="*/ 81458 w 1069781"/>
              <a:gd name="connsiteY1" fmla="*/ 35038 h 3035556"/>
              <a:gd name="connsiteX2" fmla="*/ 1069781 w 1069781"/>
              <a:gd name="connsiteY2" fmla="*/ 1517778 h 3035556"/>
              <a:gd name="connsiteX3" fmla="*/ 81458 w 1069781"/>
              <a:gd name="connsiteY3" fmla="*/ 3000517 h 3035556"/>
              <a:gd name="connsiteX4" fmla="*/ 0 w 1069781"/>
              <a:gd name="connsiteY4" fmla="*/ 3035556 h 3035556"/>
              <a:gd name="connsiteX5" fmla="*/ 0 w 1069781"/>
              <a:gd name="connsiteY5" fmla="*/ 2370743 h 3035556"/>
              <a:gd name="connsiteX6" fmla="*/ 71534 w 1069781"/>
              <a:gd name="connsiteY6" fmla="*/ 2312690 h 3035556"/>
              <a:gd name="connsiteX7" fmla="*/ 440285 w 1069781"/>
              <a:gd name="connsiteY7" fmla="*/ 1517778 h 3035556"/>
              <a:gd name="connsiteX8" fmla="*/ 71534 w 1069781"/>
              <a:gd name="connsiteY8" fmla="*/ 722866 h 3035556"/>
              <a:gd name="connsiteX9" fmla="*/ 0 w 1069781"/>
              <a:gd name="connsiteY9" fmla="*/ 664813 h 30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781" h="3035556">
                <a:moveTo>
                  <a:pt x="0" y="0"/>
                </a:moveTo>
                <a:lnTo>
                  <a:pt x="81458" y="35038"/>
                </a:lnTo>
                <a:cubicBezTo>
                  <a:pt x="670147" y="320589"/>
                  <a:pt x="1069781" y="877511"/>
                  <a:pt x="1069781" y="1517778"/>
                </a:cubicBezTo>
                <a:cubicBezTo>
                  <a:pt x="1069781" y="2158044"/>
                  <a:pt x="670147" y="2714967"/>
                  <a:pt x="81458" y="3000517"/>
                </a:cubicBezTo>
                <a:lnTo>
                  <a:pt x="0" y="3035556"/>
                </a:lnTo>
                <a:lnTo>
                  <a:pt x="0" y="2370743"/>
                </a:lnTo>
                <a:lnTo>
                  <a:pt x="71534" y="2312690"/>
                </a:lnTo>
                <a:cubicBezTo>
                  <a:pt x="299367" y="2109254"/>
                  <a:pt x="440285" y="1828210"/>
                  <a:pt x="440285" y="1517778"/>
                </a:cubicBezTo>
                <a:cubicBezTo>
                  <a:pt x="440285" y="1207345"/>
                  <a:pt x="299367" y="926301"/>
                  <a:pt x="71534" y="722866"/>
                </a:cubicBezTo>
                <a:lnTo>
                  <a:pt x="0" y="66481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47D33E1-BDBE-5141-0096-843F8FD4315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7875" y="2895513"/>
            <a:ext cx="2293484" cy="2255886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837EF9B8-E982-C964-8F0F-3CD65A7FDB1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38256" y="2943242"/>
            <a:ext cx="315487" cy="435673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7BE1E72-4B65-5970-6281-249C6BD22A0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08587" y="2964665"/>
            <a:ext cx="381000" cy="33337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7C38E25-C6EE-F207-BBE0-A6868C69B60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509807" y="2361532"/>
            <a:ext cx="3190577" cy="3323848"/>
            <a:chOff x="693718" y="2501899"/>
            <a:chExt cx="3190577" cy="3323848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242302C-9701-6524-DC81-7326CB7E313C}"/>
                </a:ext>
              </a:extLst>
            </p:cNvPr>
            <p:cNvGrpSpPr/>
            <p:nvPr/>
          </p:nvGrpSpPr>
          <p:grpSpPr>
            <a:xfrm>
              <a:off x="693718" y="2501899"/>
              <a:ext cx="3190577" cy="3323848"/>
              <a:chOff x="693718" y="2501899"/>
              <a:chExt cx="3190577" cy="33238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FDDE0C6-0B51-5A4E-470B-57BA756CC6A7}"/>
                  </a:ext>
                </a:extLst>
              </p:cNvPr>
              <p:cNvSpPr/>
              <p:nvPr/>
            </p:nvSpPr>
            <p:spPr>
              <a:xfrm>
                <a:off x="693718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49A3241-E1D7-B2D2-1431-771AE8099154}"/>
                  </a:ext>
                </a:extLst>
              </p:cNvPr>
              <p:cNvSpPr txBox="1"/>
              <p:nvPr/>
            </p:nvSpPr>
            <p:spPr>
              <a:xfrm>
                <a:off x="693718" y="3069245"/>
                <a:ext cx="3190577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Publier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un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répertoire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des immeubles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excédentaires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de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l’État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et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en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faciliter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la cession par les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ministères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et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organismes</a:t>
                </a:r>
                <a:r>
                  <a:rPr lang="en-US" sz="2000">
                    <a:solidFill>
                      <a:schemeClr val="tx2"/>
                    </a:solidFill>
                    <a:latin typeface="Nunito Light" pitchFamily="2" charset="0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 pitchFamily="2" charset="0"/>
                  </a:rPr>
                  <a:t>concernés</a:t>
                </a:r>
                <a:endParaRPr lang="fr-CA" sz="2000">
                  <a:solidFill>
                    <a:schemeClr val="tx2"/>
                  </a:solidFill>
                  <a:latin typeface="Nunito Light" pitchFamily="2" charset="0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0E61834-EDB0-637C-6F74-F67C60DACCBD}"/>
                  </a:ext>
                </a:extLst>
              </p:cNvPr>
              <p:cNvSpPr txBox="1"/>
              <p:nvPr/>
            </p:nvSpPr>
            <p:spPr>
              <a:xfrm>
                <a:off x="767777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D79230A-F8F6-44E5-4107-1FDA39C3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8091" y="5042252"/>
              <a:ext cx="741831" cy="684000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7615F47-0A15-6B08-1842-79F0DD3C82D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8503798" y="2405265"/>
            <a:ext cx="3190577" cy="3323848"/>
            <a:chOff x="4059690" y="2501899"/>
            <a:chExt cx="3190577" cy="3323848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FEEDBC48-1AD1-14E0-02EF-843E575C7384}"/>
                </a:ext>
              </a:extLst>
            </p:cNvPr>
            <p:cNvGrpSpPr/>
            <p:nvPr/>
          </p:nvGrpSpPr>
          <p:grpSpPr>
            <a:xfrm>
              <a:off x="4059690" y="2501899"/>
              <a:ext cx="3190577" cy="3323848"/>
              <a:chOff x="4059690" y="2501899"/>
              <a:chExt cx="3190577" cy="33238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57EED8-26AA-B868-1155-FFC0A7AC7D5D}"/>
                  </a:ext>
                </a:extLst>
              </p:cNvPr>
              <p:cNvSpPr/>
              <p:nvPr/>
            </p:nvSpPr>
            <p:spPr>
              <a:xfrm>
                <a:off x="4059690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C329B31-BDB9-4711-8B7B-FE2A33C25290}"/>
                  </a:ext>
                </a:extLst>
              </p:cNvPr>
              <p:cNvSpPr txBox="1"/>
              <p:nvPr/>
            </p:nvSpPr>
            <p:spPr>
              <a:xfrm>
                <a:off x="4059690" y="3070800"/>
                <a:ext cx="319057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Réaliser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un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inventaire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des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édifices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institutionnels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et religieux,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autres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que les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églises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et les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lieux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de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culte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,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offrant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un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potentiel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de conversion </a:t>
                </a:r>
                <a:r>
                  <a:rPr lang="en-US" err="1">
                    <a:solidFill>
                      <a:schemeClr val="tx2"/>
                    </a:solidFill>
                    <a:latin typeface="Nunito Light" pitchFamily="2" charset="0"/>
                  </a:rPr>
                  <a:t>en</a:t>
                </a:r>
                <a:r>
                  <a:rPr lang="en-US">
                    <a:solidFill>
                      <a:schemeClr val="tx2"/>
                    </a:solidFill>
                    <a:latin typeface="Nunito Light" pitchFamily="2" charset="0"/>
                  </a:rPr>
                  <a:t> habitations</a:t>
                </a:r>
                <a:endParaRPr lang="fr-CA">
                  <a:solidFill>
                    <a:schemeClr val="tx2"/>
                  </a:solidFill>
                  <a:latin typeface="Nunito Light" pitchFamily="2" charset="0"/>
                </a:endParaRPr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AA131103-7C1F-31DB-F1AE-D5EC4FCB64D3}"/>
                  </a:ext>
                </a:extLst>
              </p:cNvPr>
              <p:cNvGrpSpPr/>
              <p:nvPr/>
            </p:nvGrpSpPr>
            <p:grpSpPr>
              <a:xfrm rot="2700000">
                <a:off x="5357965" y="5126840"/>
                <a:ext cx="594026" cy="576000"/>
                <a:chOff x="8985738" y="2719753"/>
                <a:chExt cx="773724" cy="773724"/>
              </a:xfrm>
              <a:solidFill>
                <a:schemeClr val="accent4">
                  <a:alpha val="50000"/>
                </a:schemeClr>
              </a:solidFill>
            </p:grpSpPr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832E2A24-750C-D5D2-DC5E-8FF79A5CA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4FABB2F5-9C9F-D2F4-46D3-5E183D88B7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F7D2E62D-5EAF-F6E2-6D3F-FFE6605347A5}"/>
                  </a:ext>
                </a:extLst>
              </p:cNvPr>
              <p:cNvSpPr/>
              <p:nvPr/>
            </p:nvSpPr>
            <p:spPr>
              <a:xfrm>
                <a:off x="5605814" y="521074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85CB4A81-06AE-CE37-441D-E9AFCB5551D0}"/>
                  </a:ext>
                </a:extLst>
              </p:cNvPr>
              <p:cNvSpPr/>
              <p:nvPr/>
            </p:nvSpPr>
            <p:spPr>
              <a:xfrm>
                <a:off x="5620354" y="554752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AB77AC0-0687-92CA-4EFE-427268FEC928}"/>
                  </a:ext>
                </a:extLst>
              </p:cNvPr>
              <p:cNvSpPr txBox="1"/>
              <p:nvPr/>
            </p:nvSpPr>
            <p:spPr>
              <a:xfrm>
                <a:off x="4133749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7929FDAD-D559-0F09-CC02-486EB487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61" y="5042252"/>
              <a:ext cx="741831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95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0DC074F-2C48-928F-25E8-3ABD2E3348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786" y="2349500"/>
            <a:ext cx="3190576" cy="3323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Espace réservé pour une image  4">
            <a:extLst>
              <a:ext uri="{FF2B5EF4-FFF2-40B4-BE49-F238E27FC236}">
                <a16:creationId xmlns:a16="http://schemas.microsoft.com/office/drawing/2014/main" id="{902C1DB1-393B-C55B-460D-8E515BB01707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234" y="2638718"/>
            <a:ext cx="3530343" cy="303463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fr-CA"/>
              <a:t>Axe 1 – Créer un environnement propice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" y="1508318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Préserver l’offre existante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6672A71-44FE-A504-FC08-C544E01FCE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49074" y="2669321"/>
            <a:ext cx="900000" cy="9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409345-A81E-9062-F3F0-9A94E8DEAAD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78378" y="860908"/>
            <a:ext cx="60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solidFill>
                  <a:schemeClr val="tx2"/>
                </a:solidFill>
                <a:latin typeface="Nunito" pitchFamily="2" charset="0"/>
              </a:rPr>
              <a:t>à la croissance de l’offre de logements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C2F477-6856-493F-944C-3D0C90AD2DD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3786" y="3734615"/>
            <a:ext cx="3190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>
                <a:solidFill>
                  <a:schemeClr val="tx2"/>
                </a:solidFill>
                <a:latin typeface="Nunito Light" pitchFamily="2" charset="0"/>
              </a:rPr>
              <a:t>Contrer les pratiques qui réduisent la disponibilité et l’</a:t>
            </a:r>
            <a:r>
              <a:rPr lang="fr-CA" sz="2000" err="1">
                <a:solidFill>
                  <a:schemeClr val="tx2"/>
                </a:solidFill>
                <a:latin typeface="Nunito Light" pitchFamily="2" charset="0"/>
              </a:rPr>
              <a:t>abordabilité</a:t>
            </a:r>
            <a:r>
              <a:rPr lang="fr-CA" sz="2000">
                <a:solidFill>
                  <a:schemeClr val="tx2"/>
                </a:solidFill>
                <a:latin typeface="Nunito Light" pitchFamily="2" charset="0"/>
              </a:rPr>
              <a:t> des logements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629F83-7552-6F5C-8B10-EF0BDF4ADE2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16063" y="2349500"/>
            <a:ext cx="3190576" cy="3323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533E6CC-590D-ECF5-547B-9808D3240E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361351" y="2669321"/>
            <a:ext cx="900000" cy="9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1F092C3-462F-5606-1DCA-372E460640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216063" y="3734615"/>
            <a:ext cx="3190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>
                <a:solidFill>
                  <a:schemeClr val="tx2"/>
                </a:solidFill>
                <a:latin typeface="Nunito Light" pitchFamily="2" charset="0"/>
              </a:rPr>
              <a:t>Contrôler l’inoccupation et les locations de courte durée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9C7BA-C185-D617-ED98-BA9DBEE3427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210309" y="2632747"/>
            <a:ext cx="828000" cy="2862000"/>
          </a:xfrm>
          <a:prstGeom prst="rect">
            <a:avLst/>
          </a:prstGeom>
          <a:solidFill>
            <a:schemeClr val="tx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289DB-9FB4-0715-0FC8-C8AA820D676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011577" y="2638548"/>
            <a:ext cx="828000" cy="2862000"/>
          </a:xfrm>
          <a:prstGeom prst="rect">
            <a:avLst/>
          </a:prstGeom>
          <a:solidFill>
            <a:schemeClr val="tx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DA39205-CBCE-D218-6A14-DED286FD7C4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59649" y="2860034"/>
            <a:ext cx="485775" cy="45720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63CC8807-5766-B1F7-4B00-C7AFEC874B7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11326" y="2897317"/>
            <a:ext cx="400050" cy="46672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26CFE728-6ED8-DBC5-3549-30F6B1887B38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503785" y="2349500"/>
            <a:ext cx="3190577" cy="3323848"/>
            <a:chOff x="693718" y="2501899"/>
            <a:chExt cx="3190577" cy="3323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F05E2A-30B6-0A8E-C4CB-7A47B00B27FE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CFF830D-4F4D-8DFD-A902-38F6C64707F9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Intaurer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un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moratoire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de trois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ans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sur les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évictions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de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logement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liées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à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l’agrandissement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, à la subdivision et au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changement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d’affectation</a:t>
              </a:r>
              <a:r>
                <a:rPr lang="en-US">
                  <a:solidFill>
                    <a:schemeClr val="tx2"/>
                  </a:solidFill>
                  <a:latin typeface="Nunito Light" pitchFamily="2" charset="0"/>
                </a:rPr>
                <a:t> d’un </a:t>
              </a:r>
              <a:r>
                <a:rPr lang="en-US" err="1">
                  <a:solidFill>
                    <a:schemeClr val="tx2"/>
                  </a:solidFill>
                  <a:latin typeface="Nunito Light" pitchFamily="2" charset="0"/>
                </a:rPr>
                <a:t>logement</a:t>
              </a:r>
              <a:endParaRPr lang="fr-CA">
                <a:solidFill>
                  <a:schemeClr val="tx2"/>
                </a:solidFill>
                <a:latin typeface="Nunito Light" pitchFamily="2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678F1C6-60E7-ED1C-70F6-925BEB4F5D59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6A8C636-3AF8-D682-7073-59455D71D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51654"/>
              <a:ext cx="743671" cy="7200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7316089-D626-77AB-E8BC-C8790F4FD555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182780" y="2329669"/>
            <a:ext cx="3190577" cy="3323848"/>
            <a:chOff x="4059690" y="2501899"/>
            <a:chExt cx="3190577" cy="332384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337BDEF-29D3-D730-021D-37A7A873B754}"/>
                </a:ext>
              </a:extLst>
            </p:cNvPr>
            <p:cNvGrpSpPr/>
            <p:nvPr/>
          </p:nvGrpSpPr>
          <p:grpSpPr>
            <a:xfrm>
              <a:off x="4059690" y="2501899"/>
              <a:ext cx="3190577" cy="3323848"/>
              <a:chOff x="4059690" y="2501899"/>
              <a:chExt cx="3190577" cy="33238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176F39-DC8C-E9FA-0EEE-356E96EFB345}"/>
                  </a:ext>
                </a:extLst>
              </p:cNvPr>
              <p:cNvSpPr/>
              <p:nvPr/>
            </p:nvSpPr>
            <p:spPr>
              <a:xfrm>
                <a:off x="4059690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38CEF6-3905-10E8-9169-53CE6901887E}"/>
                  </a:ext>
                </a:extLst>
              </p:cNvPr>
              <p:cNvSpPr txBox="1"/>
              <p:nvPr/>
            </p:nvSpPr>
            <p:spPr>
              <a:xfrm>
                <a:off x="4059690" y="3070800"/>
                <a:ext cx="3190577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Mettre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des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outils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à disposition des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municipalités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pour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qu’elles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exercent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pleinement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leur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rôle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en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matière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d’hébergement</a:t>
                </a:r>
                <a:r>
                  <a:rPr lang="en-US" sz="2000">
                    <a:solidFill>
                      <a:schemeClr val="tx2"/>
                    </a:solidFill>
                    <a:latin typeface="Nunito Light"/>
                  </a:rPr>
                  <a:t> </a:t>
                </a:r>
                <a:r>
                  <a:rPr lang="en-US" sz="2000" err="1">
                    <a:solidFill>
                      <a:schemeClr val="tx2"/>
                    </a:solidFill>
                    <a:latin typeface="Nunito Light"/>
                  </a:rPr>
                  <a:t>touristique</a:t>
                </a:r>
                <a:endParaRPr lang="fr-CA" sz="2000">
                  <a:solidFill>
                    <a:schemeClr val="tx2"/>
                  </a:solidFill>
                  <a:latin typeface="Nunito Light"/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3AF12175-4A84-44DC-6EC3-7E3EFA64AE62}"/>
                  </a:ext>
                </a:extLst>
              </p:cNvPr>
              <p:cNvGrpSpPr/>
              <p:nvPr/>
            </p:nvGrpSpPr>
            <p:grpSpPr>
              <a:xfrm rot="2700000">
                <a:off x="5357965" y="5126840"/>
                <a:ext cx="594026" cy="576000"/>
                <a:chOff x="8985738" y="2719753"/>
                <a:chExt cx="773724" cy="773724"/>
              </a:xfrm>
              <a:solidFill>
                <a:schemeClr val="accent4">
                  <a:alpha val="50000"/>
                </a:schemeClr>
              </a:solidFill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EA8B870F-2480-8122-3ADB-EA94375B4E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CB3998A3-8DAB-5A47-7316-BB215DE76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F0D4309B-373F-0063-3609-FB65141481D5}"/>
                  </a:ext>
                </a:extLst>
              </p:cNvPr>
              <p:cNvSpPr/>
              <p:nvPr/>
            </p:nvSpPr>
            <p:spPr>
              <a:xfrm>
                <a:off x="5605814" y="521074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EC9951B9-DC2A-1EF3-D8D3-3BD4D21F2C98}"/>
                  </a:ext>
                </a:extLst>
              </p:cNvPr>
              <p:cNvSpPr/>
              <p:nvPr/>
            </p:nvSpPr>
            <p:spPr>
              <a:xfrm>
                <a:off x="5620354" y="554752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F8D5075-3B9B-D36E-B95E-04C09026BD7C}"/>
                  </a:ext>
                </a:extLst>
              </p:cNvPr>
              <p:cNvSpPr txBox="1"/>
              <p:nvPr/>
            </p:nvSpPr>
            <p:spPr>
              <a:xfrm>
                <a:off x="4133749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2EA3365-7230-9059-4282-CBA614904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61" y="5051654"/>
              <a:ext cx="741831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64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4835" y="360000"/>
            <a:ext cx="10818970" cy="576000"/>
          </a:xfrm>
        </p:spPr>
        <p:txBody>
          <a:bodyPr>
            <a:noAutofit/>
          </a:bodyPr>
          <a:lstStyle/>
          <a:p>
            <a:r>
              <a:rPr lang="fr-CA"/>
              <a:t>Axe 2 – Soutenir les ménages selon leurs besoins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21732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Favoriser l’accessibilité et l’</a:t>
            </a:r>
            <a:r>
              <a:rPr lang="fr-CA" sz="2400" b="1" err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abordabilité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CB9B82D-B263-9A66-07AD-CAC61056755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15816" y="2349500"/>
            <a:ext cx="3190577" cy="3323848"/>
            <a:chOff x="503786" y="2349500"/>
            <a:chExt cx="3190577" cy="33238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DC074F-2C48-928F-25E8-3ABD2E33483A}"/>
                </a:ext>
              </a:extLst>
            </p:cNvPr>
            <p:cNvSpPr/>
            <p:nvPr/>
          </p:nvSpPr>
          <p:spPr>
            <a:xfrm>
              <a:off x="503786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6672A71-44FE-A504-FC08-C544E01FCEF2}"/>
                </a:ext>
              </a:extLst>
            </p:cNvPr>
            <p:cNvSpPr/>
            <p:nvPr/>
          </p:nvSpPr>
          <p:spPr>
            <a:xfrm>
              <a:off x="1649074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0C2F477-6856-493F-944C-3D0C90AD2DD2}"/>
                </a:ext>
              </a:extLst>
            </p:cNvPr>
            <p:cNvSpPr txBox="1"/>
            <p:nvPr/>
          </p:nvSpPr>
          <p:spPr>
            <a:xfrm>
              <a:off x="503786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Accélérer la construction de logements sociaux et abordables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tx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323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bg1"/>
                  </a:solidFill>
                  <a:latin typeface="Nunito Light" pitchFamily="2" charset="0"/>
                </a:rPr>
                <a:t>Intervenir autrement à la SHQ : des pouvoirs accrus et des outils financiers innovants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Préserver le parc de logements hors marché et encourager sa croissance</a:t>
              </a:r>
            </a:p>
          </p:txBody>
        </p:sp>
      </p:grpSp>
      <p:pic>
        <p:nvPicPr>
          <p:cNvPr id="3" name="Graphique 3">
            <a:extLst>
              <a:ext uri="{FF2B5EF4-FFF2-40B4-BE49-F238E27FC236}">
                <a16:creationId xmlns:a16="http://schemas.microsoft.com/office/drawing/2014/main" id="{56C583EE-815E-9C18-36D4-72D819DA9EA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315" y="2958750"/>
            <a:ext cx="359370" cy="348139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2670BCFF-BEEE-5157-8E81-D9196A8BEE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58691" y="2918506"/>
            <a:ext cx="504825" cy="4286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6DBBDE8B-D1A4-9719-FBFB-69BEC801DC8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8849" y="2891212"/>
            <a:ext cx="484459" cy="46715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710CFC9-C7D3-E83B-09E7-270DBFF59E6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15815" y="2349499"/>
            <a:ext cx="3190577" cy="3323848"/>
            <a:chOff x="693718" y="2501899"/>
            <a:chExt cx="3190577" cy="3323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4BCCB8-B72B-FC76-A3BD-A3896CF244F5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EE14342-0112-1C36-F9E3-195C3E0F78DD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600">
                  <a:solidFill>
                    <a:schemeClr val="tx2"/>
                  </a:solidFill>
                  <a:latin typeface="Nunito Light" pitchFamily="2" charset="0"/>
                </a:rPr>
                <a:t>Poursuivre la construction de    23 000 logements sociaux et abordables de qualité, dans les meilleurs coûts et délais, en multipliant les partenariats novateurs,</a:t>
              </a:r>
            </a:p>
            <a:p>
              <a:pPr algn="ctr"/>
              <a:r>
                <a:rPr lang="fr-CA" sz="1600">
                  <a:solidFill>
                    <a:schemeClr val="tx2"/>
                  </a:solidFill>
                  <a:latin typeface="Nunito Light" pitchFamily="2" charset="0"/>
                </a:rPr>
                <a:t>en adaptant et en simplifiant les programmes et leurs exigences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44FB3F3-6139-DC20-85E3-D0025F72EF6E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4677DCE-C5FD-03CD-B7BC-D659195E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F91D900-C121-A820-FA84-339BB3F5C80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531491" y="2360377"/>
            <a:ext cx="3190577" cy="3323848"/>
            <a:chOff x="4059690" y="2501899"/>
            <a:chExt cx="3190577" cy="3323848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FC4D4620-0C57-1AB7-7866-C2648813B186}"/>
                </a:ext>
              </a:extLst>
            </p:cNvPr>
            <p:cNvGrpSpPr/>
            <p:nvPr/>
          </p:nvGrpSpPr>
          <p:grpSpPr>
            <a:xfrm>
              <a:off x="4059690" y="2501899"/>
              <a:ext cx="3190577" cy="3323848"/>
              <a:chOff x="4059690" y="2501899"/>
              <a:chExt cx="3190577" cy="332384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3D187A1-CE8C-A059-DE02-2D43E4F9E371}"/>
                  </a:ext>
                </a:extLst>
              </p:cNvPr>
              <p:cNvSpPr/>
              <p:nvPr/>
            </p:nvSpPr>
            <p:spPr>
              <a:xfrm>
                <a:off x="4059690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A72E464-EC21-1E2A-D544-3C51A9D665E3}"/>
                  </a:ext>
                </a:extLst>
              </p:cNvPr>
              <p:cNvSpPr txBox="1"/>
              <p:nvPr/>
            </p:nvSpPr>
            <p:spPr>
              <a:xfrm>
                <a:off x="4059690" y="3070800"/>
                <a:ext cx="3190577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2000">
                    <a:solidFill>
                      <a:schemeClr val="tx2"/>
                    </a:solidFill>
                    <a:latin typeface="Nunito Light" pitchFamily="2" charset="0"/>
                  </a:rPr>
                  <a:t>Diversifier les mécanismes de financement de la SHQ pour accélérer le démarrage et la réalisation de projets d’habitation</a:t>
                </a:r>
              </a:p>
            </p:txBody>
          </p: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EEDC4DAD-F1AC-FA87-AEE2-870CFE3418E0}"/>
                  </a:ext>
                </a:extLst>
              </p:cNvPr>
              <p:cNvGrpSpPr/>
              <p:nvPr/>
            </p:nvGrpSpPr>
            <p:grpSpPr>
              <a:xfrm rot="2700000">
                <a:off x="5357965" y="5126840"/>
                <a:ext cx="594026" cy="576000"/>
                <a:chOff x="8985738" y="2719753"/>
                <a:chExt cx="773724" cy="773724"/>
              </a:xfrm>
              <a:solidFill>
                <a:schemeClr val="accent4">
                  <a:alpha val="50000"/>
                </a:schemeClr>
              </a:solidFill>
            </p:grpSpPr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B05DFD90-CF3B-A6B3-DF43-A71D39E906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BDEBB2DF-014E-9509-B89B-98A39BD05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9496555-6462-AF54-31B2-CC0AC4F3D118}"/>
                  </a:ext>
                </a:extLst>
              </p:cNvPr>
              <p:cNvSpPr/>
              <p:nvPr/>
            </p:nvSpPr>
            <p:spPr>
              <a:xfrm>
                <a:off x="5605814" y="521074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A44DE723-EFFF-9FFE-5792-17B4500D1D7E}"/>
                  </a:ext>
                </a:extLst>
              </p:cNvPr>
              <p:cNvSpPr/>
              <p:nvPr/>
            </p:nvSpPr>
            <p:spPr>
              <a:xfrm>
                <a:off x="5620354" y="554752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93FB16E-E331-D817-1AC1-930C4971E642}"/>
                  </a:ext>
                </a:extLst>
              </p:cNvPr>
              <p:cNvSpPr txBox="1"/>
              <p:nvPr/>
            </p:nvSpPr>
            <p:spPr>
              <a:xfrm>
                <a:off x="4133749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32921951-DA28-4EC2-80AC-21557987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61" y="5051654"/>
              <a:ext cx="741831" cy="684000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9299444-A9FB-AFCD-9917-DBA741F37E5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8503798" y="2360377"/>
            <a:ext cx="3190577" cy="3323848"/>
            <a:chOff x="7418907" y="2501899"/>
            <a:chExt cx="3190577" cy="332384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C8F431-3A81-95F4-58F3-8788F88087F2}"/>
                </a:ext>
              </a:extLst>
            </p:cNvPr>
            <p:cNvSpPr/>
            <p:nvPr/>
          </p:nvSpPr>
          <p:spPr>
            <a:xfrm>
              <a:off x="7418907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3893775-CE09-DB1D-BB5E-4CC959770E38}"/>
                </a:ext>
              </a:extLst>
            </p:cNvPr>
            <p:cNvSpPr txBox="1"/>
            <p:nvPr/>
          </p:nvSpPr>
          <p:spPr>
            <a:xfrm>
              <a:off x="7418907" y="3070800"/>
              <a:ext cx="319057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600">
                  <a:solidFill>
                    <a:schemeClr val="tx2"/>
                  </a:solidFill>
                  <a:latin typeface="Nunito Light" pitchFamily="2" charset="0"/>
                </a:rPr>
                <a:t>Examiner les approches permettant aux entreprises d’économie sociale en habitation d’utiliser l’avoir net accumulé comme levier financier pour accélérer le</a:t>
              </a:r>
            </a:p>
            <a:p>
              <a:pPr algn="ctr"/>
              <a:r>
                <a:rPr lang="fr-CA" sz="1600">
                  <a:solidFill>
                    <a:schemeClr val="tx2"/>
                  </a:solidFill>
                  <a:latin typeface="Nunito Light" pitchFamily="2" charset="0"/>
                </a:rPr>
                <a:t>développement de logements hors marché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D8FD3BA-6B42-E82F-9EFE-212A7CCF6D91}"/>
                </a:ext>
              </a:extLst>
            </p:cNvPr>
            <p:cNvSpPr txBox="1"/>
            <p:nvPr/>
          </p:nvSpPr>
          <p:spPr>
            <a:xfrm>
              <a:off x="7492966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636CDFBE-CC74-A916-AC2C-CF486A3C3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280" y="5051654"/>
              <a:ext cx="741831" cy="684000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B8B819B-EBE9-F293-5A07-5D0CE69CBFD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155" y="1967896"/>
            <a:ext cx="11880000" cy="3960000"/>
            <a:chOff x="156000" y="1967963"/>
            <a:chExt cx="11880000" cy="3960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6AE81D-90D8-E1AB-744A-F3A0DF809F23}"/>
                </a:ext>
              </a:extLst>
            </p:cNvPr>
            <p:cNvSpPr/>
            <p:nvPr/>
          </p:nvSpPr>
          <p:spPr>
            <a:xfrm>
              <a:off x="156000" y="1967963"/>
              <a:ext cx="11880000" cy="39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/>
                <a:t>Nombre d’unités de supplément au loyer utilisées annuellement</a:t>
              </a:r>
            </a:p>
            <a:p>
              <a:pPr algn="ctr"/>
              <a:r>
                <a:rPr lang="fr-CA"/>
                <a:t>(en milliers)</a:t>
              </a: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039C7B1-931C-FB0B-5E43-1B85380991C3}"/>
                </a:ext>
              </a:extLst>
            </p:cNvPr>
            <p:cNvGrpSpPr/>
            <p:nvPr/>
          </p:nvGrpSpPr>
          <p:grpSpPr>
            <a:xfrm>
              <a:off x="726188" y="3190530"/>
              <a:ext cx="5369812" cy="1514866"/>
              <a:chOff x="726188" y="3306171"/>
              <a:chExt cx="5369812" cy="151486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D4BE9AB-0C95-18F9-B362-B01300984FF9}"/>
                  </a:ext>
                </a:extLst>
              </p:cNvPr>
              <p:cNvSpPr/>
              <p:nvPr/>
            </p:nvSpPr>
            <p:spPr>
              <a:xfrm>
                <a:off x="790795" y="4066155"/>
                <a:ext cx="3032449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F29F71E2-BCAC-5F84-09A3-A9610AB67CB4}"/>
                  </a:ext>
                </a:extLst>
              </p:cNvPr>
              <p:cNvSpPr txBox="1"/>
              <p:nvPr/>
            </p:nvSpPr>
            <p:spPr>
              <a:xfrm>
                <a:off x="726188" y="4359372"/>
                <a:ext cx="47406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1200">
                    <a:solidFill>
                      <a:schemeClr val="accent1"/>
                    </a:solidFill>
                    <a:latin typeface="Nunito" pitchFamily="2" charset="0"/>
                  </a:rPr>
                  <a:t>Nombre de logements dont la réalisation a été annoncée </a:t>
                </a:r>
              </a:p>
              <a:p>
                <a:r>
                  <a:rPr lang="fr-CA" sz="1200">
                    <a:solidFill>
                      <a:schemeClr val="accent1"/>
                    </a:solidFill>
                    <a:latin typeface="Nunito" pitchFamily="2" charset="0"/>
                  </a:rPr>
                  <a:t>(en nombre d’unités)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D34A8D1-FDE9-E47B-B4CD-8672A4ED8330}"/>
                  </a:ext>
                </a:extLst>
              </p:cNvPr>
              <p:cNvSpPr txBox="1"/>
              <p:nvPr/>
            </p:nvSpPr>
            <p:spPr>
              <a:xfrm>
                <a:off x="726188" y="3306171"/>
                <a:ext cx="53698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>
                    <a:solidFill>
                      <a:schemeClr val="accent1"/>
                    </a:solidFill>
                    <a:latin typeface="Nunito" pitchFamily="2" charset="0"/>
                  </a:rPr>
                  <a:t>Plus de 23 000 logements abordables seront réalisés au cours des prochaines années</a:t>
                </a:r>
              </a:p>
            </p:txBody>
          </p:sp>
        </p:grpSp>
        <p:graphicFrame>
          <p:nvGraphicFramePr>
            <p:cNvPr id="43" name="Graphique 42">
              <a:extLst>
                <a:ext uri="{FF2B5EF4-FFF2-40B4-BE49-F238E27FC236}">
                  <a16:creationId xmlns:a16="http://schemas.microsoft.com/office/drawing/2014/main" id="{3F3FEA14-34FD-4548-5110-2415B48D8B7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1618663"/>
                </p:ext>
              </p:extLst>
            </p:nvPr>
          </p:nvGraphicFramePr>
          <p:xfrm>
            <a:off x="6366000" y="2446155"/>
            <a:ext cx="540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6534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95C9661B-AC0E-E33F-EAF7-1A10BC7311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2859" y="2661424"/>
            <a:ext cx="3950023" cy="2700000"/>
          </a:xfrm>
          <a:custGeom>
            <a:avLst/>
            <a:gdLst>
              <a:gd name="connsiteX0" fmla="*/ 148009 w 3950023"/>
              <a:gd name="connsiteY0" fmla="*/ 0 h 2700000"/>
              <a:gd name="connsiteX1" fmla="*/ 2748037 w 3950023"/>
              <a:gd name="connsiteY1" fmla="*/ 0 h 2700000"/>
              <a:gd name="connsiteX2" fmla="*/ 3950023 w 3950023"/>
              <a:gd name="connsiteY2" fmla="*/ 1201986 h 2700000"/>
              <a:gd name="connsiteX3" fmla="*/ 3950023 w 3950023"/>
              <a:gd name="connsiteY3" fmla="*/ 1498014 h 2700000"/>
              <a:gd name="connsiteX4" fmla="*/ 2748037 w 3950023"/>
              <a:gd name="connsiteY4" fmla="*/ 2700000 h 2700000"/>
              <a:gd name="connsiteX5" fmla="*/ 148009 w 3950023"/>
              <a:gd name="connsiteY5" fmla="*/ 2700000 h 2700000"/>
              <a:gd name="connsiteX6" fmla="*/ 25113 w 3950023"/>
              <a:gd name="connsiteY6" fmla="*/ 2693795 h 2700000"/>
              <a:gd name="connsiteX7" fmla="*/ 0 w 3950023"/>
              <a:gd name="connsiteY7" fmla="*/ 2689962 h 2700000"/>
              <a:gd name="connsiteX8" fmla="*/ 0 w 3950023"/>
              <a:gd name="connsiteY8" fmla="*/ 10039 h 2700000"/>
              <a:gd name="connsiteX9" fmla="*/ 25113 w 3950023"/>
              <a:gd name="connsiteY9" fmla="*/ 6206 h 2700000"/>
              <a:gd name="connsiteX10" fmla="*/ 148009 w 3950023"/>
              <a:gd name="connsiteY10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0023" h="2700000">
                <a:moveTo>
                  <a:pt x="148009" y="0"/>
                </a:moveTo>
                <a:lnTo>
                  <a:pt x="2748037" y="0"/>
                </a:lnTo>
                <a:cubicBezTo>
                  <a:pt x="3411876" y="0"/>
                  <a:pt x="3950023" y="538147"/>
                  <a:pt x="3950023" y="1201986"/>
                </a:cubicBezTo>
                <a:lnTo>
                  <a:pt x="3950023" y="1498014"/>
                </a:lnTo>
                <a:cubicBezTo>
                  <a:pt x="3950023" y="2161853"/>
                  <a:pt x="3411876" y="2700000"/>
                  <a:pt x="2748037" y="2700000"/>
                </a:cubicBezTo>
                <a:lnTo>
                  <a:pt x="148009" y="2700000"/>
                </a:lnTo>
                <a:cubicBezTo>
                  <a:pt x="106519" y="2700000"/>
                  <a:pt x="65520" y="2697898"/>
                  <a:pt x="25113" y="2693795"/>
                </a:cubicBezTo>
                <a:lnTo>
                  <a:pt x="0" y="2689962"/>
                </a:lnTo>
                <a:lnTo>
                  <a:pt x="0" y="10039"/>
                </a:lnTo>
                <a:lnTo>
                  <a:pt x="25113" y="6206"/>
                </a:lnTo>
                <a:cubicBezTo>
                  <a:pt x="65520" y="2102"/>
                  <a:pt x="106519" y="0"/>
                  <a:pt x="1480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11846EDC-A613-40EC-6E8B-E6EA1579FB51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8" y="2715424"/>
            <a:ext cx="3870579" cy="2592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4835" y="360000"/>
            <a:ext cx="9807943" cy="576000"/>
          </a:xfrm>
        </p:spPr>
        <p:txBody>
          <a:bodyPr>
            <a:noAutofit/>
          </a:bodyPr>
          <a:lstStyle/>
          <a:p>
            <a:r>
              <a:rPr lang="fr-CA"/>
              <a:t>Axe 2 – Soutenir les ménages selon leurs besoins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1421732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Favoriser l’accessibilité et l’</a:t>
            </a:r>
            <a:r>
              <a:rPr lang="fr-CA" sz="2400" b="1" err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abordabilité</a:t>
            </a:r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(suite)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accent5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Rénover les logements à loyer modique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Développer l’habitation sur le territoire nordique de façon durable</a:t>
              </a:r>
            </a:p>
          </p:txBody>
        </p:sp>
      </p:grp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416C3050-763E-D4FE-2E11-48A78438D4CC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-12859" y="2493646"/>
            <a:ext cx="1069781" cy="3035556"/>
          </a:xfrm>
          <a:custGeom>
            <a:avLst/>
            <a:gdLst>
              <a:gd name="connsiteX0" fmla="*/ 0 w 1069781"/>
              <a:gd name="connsiteY0" fmla="*/ 0 h 3035556"/>
              <a:gd name="connsiteX1" fmla="*/ 81458 w 1069781"/>
              <a:gd name="connsiteY1" fmla="*/ 35038 h 3035556"/>
              <a:gd name="connsiteX2" fmla="*/ 1069781 w 1069781"/>
              <a:gd name="connsiteY2" fmla="*/ 1517778 h 3035556"/>
              <a:gd name="connsiteX3" fmla="*/ 81458 w 1069781"/>
              <a:gd name="connsiteY3" fmla="*/ 3000517 h 3035556"/>
              <a:gd name="connsiteX4" fmla="*/ 0 w 1069781"/>
              <a:gd name="connsiteY4" fmla="*/ 3035556 h 3035556"/>
              <a:gd name="connsiteX5" fmla="*/ 0 w 1069781"/>
              <a:gd name="connsiteY5" fmla="*/ 2370743 h 3035556"/>
              <a:gd name="connsiteX6" fmla="*/ 71534 w 1069781"/>
              <a:gd name="connsiteY6" fmla="*/ 2312690 h 3035556"/>
              <a:gd name="connsiteX7" fmla="*/ 440285 w 1069781"/>
              <a:gd name="connsiteY7" fmla="*/ 1517778 h 3035556"/>
              <a:gd name="connsiteX8" fmla="*/ 71534 w 1069781"/>
              <a:gd name="connsiteY8" fmla="*/ 722866 h 3035556"/>
              <a:gd name="connsiteX9" fmla="*/ 0 w 1069781"/>
              <a:gd name="connsiteY9" fmla="*/ 664813 h 30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781" h="3035556">
                <a:moveTo>
                  <a:pt x="0" y="0"/>
                </a:moveTo>
                <a:lnTo>
                  <a:pt x="81458" y="35038"/>
                </a:lnTo>
                <a:cubicBezTo>
                  <a:pt x="670147" y="320589"/>
                  <a:pt x="1069781" y="877511"/>
                  <a:pt x="1069781" y="1517778"/>
                </a:cubicBezTo>
                <a:cubicBezTo>
                  <a:pt x="1069781" y="2158044"/>
                  <a:pt x="670147" y="2714967"/>
                  <a:pt x="81458" y="3000517"/>
                </a:cubicBezTo>
                <a:lnTo>
                  <a:pt x="0" y="3035556"/>
                </a:lnTo>
                <a:lnTo>
                  <a:pt x="0" y="2370743"/>
                </a:lnTo>
                <a:lnTo>
                  <a:pt x="71534" y="2312690"/>
                </a:lnTo>
                <a:cubicBezTo>
                  <a:pt x="299367" y="2109254"/>
                  <a:pt x="440285" y="1828210"/>
                  <a:pt x="440285" y="1517778"/>
                </a:cubicBezTo>
                <a:cubicBezTo>
                  <a:pt x="440285" y="1207345"/>
                  <a:pt x="299367" y="926301"/>
                  <a:pt x="71534" y="722866"/>
                </a:cubicBezTo>
                <a:lnTo>
                  <a:pt x="0" y="66481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2A83F1D-2D14-F640-516C-64C7F2AE473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3158" y="2880443"/>
            <a:ext cx="523875" cy="51435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23EFB9A-95D3-C583-6787-0FA96F558F8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37149" y="2885958"/>
            <a:ext cx="523875" cy="4667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305A9CB-8FA3-13DB-C6C8-38D5F96A444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500711" y="2349499"/>
            <a:ext cx="3190577" cy="3323848"/>
            <a:chOff x="693718" y="2501899"/>
            <a:chExt cx="3190577" cy="3323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358D26-DC25-9FCF-4BE7-EBEA1D922D51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7360C38-9A0A-ECAB-6C99-6D7C0C90D7D2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err="1">
                  <a:solidFill>
                    <a:schemeClr val="tx2"/>
                  </a:solidFill>
                  <a:latin typeface="Nunito Light" pitchFamily="2" charset="0"/>
                </a:rPr>
                <a:t>Accélérer</a:t>
              </a:r>
              <a:r>
                <a:rPr lang="en-US" sz="2000">
                  <a:solidFill>
                    <a:schemeClr val="tx2"/>
                  </a:solidFill>
                  <a:latin typeface="Nunito Light" pitchFamily="2" charset="0"/>
                </a:rPr>
                <a:t> </a:t>
              </a:r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la rénovation du parc de logements à loyer modique afin de préserver la qualité de vie des résidents et d’assurer leur pérennité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45BE0EE-A555-2753-13D6-9F6050914316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4919E66-654A-1930-7761-DB97F26AE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BBB0F77-AF2A-CB42-7AC5-6035435ED00C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8503798" y="2383207"/>
            <a:ext cx="3190577" cy="3323848"/>
            <a:chOff x="4059690" y="2501899"/>
            <a:chExt cx="3190577" cy="3323848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DA09D7C2-DF8D-7C3A-8ACD-B12AF3D667C6}"/>
                </a:ext>
              </a:extLst>
            </p:cNvPr>
            <p:cNvGrpSpPr/>
            <p:nvPr/>
          </p:nvGrpSpPr>
          <p:grpSpPr>
            <a:xfrm>
              <a:off x="4059690" y="2501899"/>
              <a:ext cx="3190577" cy="3323848"/>
              <a:chOff x="4059690" y="2501899"/>
              <a:chExt cx="3190577" cy="332384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D0D3DC-1B2D-7A49-D4C5-E7E687E18519}"/>
                  </a:ext>
                </a:extLst>
              </p:cNvPr>
              <p:cNvSpPr/>
              <p:nvPr/>
            </p:nvSpPr>
            <p:spPr>
              <a:xfrm>
                <a:off x="4059690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36509B1-B8B3-B9B0-0890-BD72807F408C}"/>
                  </a:ext>
                </a:extLst>
              </p:cNvPr>
              <p:cNvSpPr txBox="1"/>
              <p:nvPr/>
            </p:nvSpPr>
            <p:spPr>
              <a:xfrm>
                <a:off x="4059690" y="3070800"/>
                <a:ext cx="319057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2000">
                    <a:solidFill>
                      <a:schemeClr val="tx2"/>
                    </a:solidFill>
                    <a:latin typeface="Nunito Light" pitchFamily="2" charset="0"/>
                  </a:rPr>
                  <a:t>Améliorer la connaissance des différentes réalités de construction et des besoins actuels en habitation sur le territoire nordique</a:t>
                </a:r>
              </a:p>
            </p:txBody>
          </p: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EECC6AC6-7052-6631-86E4-DD025627CA9C}"/>
                  </a:ext>
                </a:extLst>
              </p:cNvPr>
              <p:cNvGrpSpPr/>
              <p:nvPr/>
            </p:nvGrpSpPr>
            <p:grpSpPr>
              <a:xfrm rot="2700000">
                <a:off x="5357965" y="5126840"/>
                <a:ext cx="594026" cy="576000"/>
                <a:chOff x="8985738" y="2719753"/>
                <a:chExt cx="773724" cy="773724"/>
              </a:xfrm>
              <a:solidFill>
                <a:schemeClr val="accent4">
                  <a:alpha val="50000"/>
                </a:schemeClr>
              </a:solidFill>
            </p:grpSpPr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E1A6944A-E4A0-38F0-D149-3C77DAAE6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5DF53AF0-3A24-B40F-25F1-69484E444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A799941-3582-49F5-6D39-1765073A7BFC}"/>
                  </a:ext>
                </a:extLst>
              </p:cNvPr>
              <p:cNvSpPr/>
              <p:nvPr/>
            </p:nvSpPr>
            <p:spPr>
              <a:xfrm>
                <a:off x="5605814" y="521074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CD58038-7A3D-753C-E831-9A1ABF7005C4}"/>
                  </a:ext>
                </a:extLst>
              </p:cNvPr>
              <p:cNvSpPr/>
              <p:nvPr/>
            </p:nvSpPr>
            <p:spPr>
              <a:xfrm>
                <a:off x="5620354" y="554752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1A09A928-4B90-7508-246E-DD9F2A735C30}"/>
                  </a:ext>
                </a:extLst>
              </p:cNvPr>
              <p:cNvSpPr txBox="1"/>
              <p:nvPr/>
            </p:nvSpPr>
            <p:spPr>
              <a:xfrm>
                <a:off x="4133749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0A19897-7599-5E88-F65D-FDBEA192B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61" y="5042252"/>
              <a:ext cx="741831" cy="6840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1916A51-12D1-4CBE-60B1-32744020523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40232" y="1906341"/>
            <a:ext cx="11880000" cy="3960000"/>
            <a:chOff x="156000" y="1967963"/>
            <a:chExt cx="11880000" cy="396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4C21FD-EA16-7009-73A7-70BDF6F9658B}"/>
                </a:ext>
              </a:extLst>
            </p:cNvPr>
            <p:cNvSpPr/>
            <p:nvPr/>
          </p:nvSpPr>
          <p:spPr>
            <a:xfrm>
              <a:off x="156000" y="1967963"/>
              <a:ext cx="11880000" cy="39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/>
                <a:t>Nombre d’unités de supplément au loyer utilisées annuellement</a:t>
              </a:r>
            </a:p>
            <a:p>
              <a:pPr algn="ctr"/>
              <a:r>
                <a:rPr lang="fr-CA"/>
                <a:t>(en milliers)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A5F2D9B-3E01-6814-57DF-2A64EA3D3AB1}"/>
                </a:ext>
              </a:extLst>
            </p:cNvPr>
            <p:cNvGrpSpPr/>
            <p:nvPr/>
          </p:nvGrpSpPr>
          <p:grpSpPr>
            <a:xfrm>
              <a:off x="992712" y="3190530"/>
              <a:ext cx="4740653" cy="1514866"/>
              <a:chOff x="726188" y="2555543"/>
              <a:chExt cx="4740653" cy="1514866"/>
            </a:xfrm>
          </p:grpSpPr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438ED31-1069-7769-4EFF-1824FEB83922}"/>
                  </a:ext>
                </a:extLst>
              </p:cNvPr>
              <p:cNvSpPr txBox="1"/>
              <p:nvPr/>
            </p:nvSpPr>
            <p:spPr>
              <a:xfrm>
                <a:off x="726188" y="2555543"/>
                <a:ext cx="437238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>
                    <a:solidFill>
                      <a:schemeClr val="accent1"/>
                    </a:solidFill>
                    <a:latin typeface="Nunito" pitchFamily="2" charset="0"/>
                  </a:rPr>
                  <a:t>Rénover le parc de logements à loyer modique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AF866D3-B9A0-4672-D71A-FECFB8DB072A}"/>
                  </a:ext>
                </a:extLst>
              </p:cNvPr>
              <p:cNvSpPr/>
              <p:nvPr/>
            </p:nvSpPr>
            <p:spPr>
              <a:xfrm>
                <a:off x="790795" y="3315527"/>
                <a:ext cx="3032449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476C59D-E724-2822-684C-F553A7DB3C7D}"/>
                  </a:ext>
                </a:extLst>
              </p:cNvPr>
              <p:cNvSpPr txBox="1"/>
              <p:nvPr/>
            </p:nvSpPr>
            <p:spPr>
              <a:xfrm>
                <a:off x="726188" y="3608744"/>
                <a:ext cx="47406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1200">
                    <a:solidFill>
                      <a:schemeClr val="accent1"/>
                    </a:solidFill>
                    <a:latin typeface="Nunito" pitchFamily="2" charset="0"/>
                  </a:rPr>
                  <a:t>Projection annuelle des investissements pour rénover</a:t>
                </a:r>
              </a:p>
              <a:p>
                <a:r>
                  <a:rPr lang="fr-CA" sz="1200">
                    <a:solidFill>
                      <a:schemeClr val="accent1"/>
                    </a:solidFill>
                    <a:latin typeface="Nunito" pitchFamily="2" charset="0"/>
                  </a:rPr>
                  <a:t>le parc de HLM (en milliards de dollars)</a:t>
                </a:r>
              </a:p>
            </p:txBody>
          </p:sp>
        </p:grpSp>
        <p:graphicFrame>
          <p:nvGraphicFramePr>
            <p:cNvPr id="22" name="Graphique 21">
              <a:extLst>
                <a:ext uri="{FF2B5EF4-FFF2-40B4-BE49-F238E27FC236}">
                  <a16:creationId xmlns:a16="http://schemas.microsoft.com/office/drawing/2014/main" id="{6E123D67-36E6-27A1-2EB4-DBF87B5DA2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0423362"/>
                </p:ext>
              </p:extLst>
            </p:nvPr>
          </p:nvGraphicFramePr>
          <p:xfrm>
            <a:off x="5733365" y="2464155"/>
            <a:ext cx="540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573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4835" y="360000"/>
            <a:ext cx="10818970" cy="576000"/>
          </a:xfrm>
        </p:spPr>
        <p:txBody>
          <a:bodyPr>
            <a:noAutofit/>
          </a:bodyPr>
          <a:lstStyle/>
          <a:p>
            <a:r>
              <a:rPr lang="fr-CA"/>
              <a:t>Axe 2 – Soutenir les ménages selon leurs besoins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21732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Favoriser l’accessibilité et l’</a:t>
            </a:r>
            <a:r>
              <a:rPr lang="fr-CA" sz="2400" b="1" err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abordabilité</a:t>
            </a:r>
            <a:r>
              <a:rPr lang="fr-CA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(suite)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CB9B82D-B263-9A66-07AD-CAC61056755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15816" y="2349500"/>
            <a:ext cx="3190577" cy="3323848"/>
            <a:chOff x="503786" y="2349500"/>
            <a:chExt cx="3190577" cy="33238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DC074F-2C48-928F-25E8-3ABD2E33483A}"/>
                </a:ext>
              </a:extLst>
            </p:cNvPr>
            <p:cNvSpPr/>
            <p:nvPr/>
          </p:nvSpPr>
          <p:spPr>
            <a:xfrm>
              <a:off x="503786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6672A71-44FE-A504-FC08-C544E01FCEF2}"/>
                </a:ext>
              </a:extLst>
            </p:cNvPr>
            <p:cNvSpPr/>
            <p:nvPr/>
          </p:nvSpPr>
          <p:spPr>
            <a:xfrm>
              <a:off x="1649074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0C2F477-6856-493F-944C-3D0C90AD2DD2}"/>
                </a:ext>
              </a:extLst>
            </p:cNvPr>
            <p:cNvSpPr txBox="1"/>
            <p:nvPr/>
          </p:nvSpPr>
          <p:spPr>
            <a:xfrm>
              <a:off x="503786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Aider plus de ménages à faible revenu à payer leur loyer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Aider les ménages à accéder à la propriété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CD3EC61-9D1A-3BFA-00BF-6AC20455AD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97626" y="2743200"/>
            <a:ext cx="2294374" cy="28988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 descr="Une image contenant plein air, ciel, nuage, route&#10;&#10;Description générée automatiquement">
            <a:extLst>
              <a:ext uri="{FF2B5EF4-FFF2-40B4-BE49-F238E27FC236}">
                <a16:creationId xmlns:a16="http://schemas.microsoft.com/office/drawing/2014/main" id="{6A96A7F1-5EA1-1352-5631-CFFE598116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000"/>
                    </a14:imgEffect>
                    <a14:imgEffect>
                      <a14:colorTemperature colorTemp="64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5623" y="2851639"/>
            <a:ext cx="3270943" cy="268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26E4A6-1EF5-7682-ECCB-C72F63C11F5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073495" y="2754552"/>
            <a:ext cx="2118505" cy="2681716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10000"/>
                </a:schemeClr>
              </a:gs>
              <a:gs pos="0">
                <a:schemeClr val="tx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D6EFF267-796A-2B44-5470-EAD66D87385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58691" y="2880443"/>
            <a:ext cx="504825" cy="51435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87EF3417-399C-C43C-8DC8-2855C93D0E8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53096" y="2910558"/>
            <a:ext cx="504000" cy="48423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CC7C857-2C71-5D1E-A83C-6C612EDA812B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36229" y="2349499"/>
            <a:ext cx="3190577" cy="3323848"/>
            <a:chOff x="7418907" y="2501899"/>
            <a:chExt cx="3190577" cy="3323848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5A80B53-B21B-BDF0-0545-E0FDB58EBF74}"/>
                </a:ext>
              </a:extLst>
            </p:cNvPr>
            <p:cNvGrpSpPr/>
            <p:nvPr/>
          </p:nvGrpSpPr>
          <p:grpSpPr>
            <a:xfrm>
              <a:off x="7418907" y="2501899"/>
              <a:ext cx="3190577" cy="3323848"/>
              <a:chOff x="7418907" y="2501899"/>
              <a:chExt cx="3190577" cy="332384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3A4B34-DB43-C15B-21B2-306BFBC86893}"/>
                  </a:ext>
                </a:extLst>
              </p:cNvPr>
              <p:cNvSpPr/>
              <p:nvPr/>
            </p:nvSpPr>
            <p:spPr>
              <a:xfrm>
                <a:off x="7418907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8FE0B8A-B4D5-0E07-6388-28107955527C}"/>
                  </a:ext>
                </a:extLst>
              </p:cNvPr>
              <p:cNvSpPr txBox="1"/>
              <p:nvPr/>
            </p:nvSpPr>
            <p:spPr>
              <a:xfrm>
                <a:off x="7418907" y="3070800"/>
                <a:ext cx="319057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>
                    <a:solidFill>
                      <a:schemeClr val="tx2"/>
                    </a:solidFill>
                    <a:latin typeface="Nunito Light" pitchFamily="2" charset="0"/>
                  </a:rPr>
                  <a:t>Optimiser l’octroi des logements subventionnés par l’entremise du PSLQ et Accroître le nombre d’unités de supplément au loyer alloué à de nouveaux ménages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7CCE6F0-C76E-E9D9-CABE-20394A3EC80F}"/>
                  </a:ext>
                </a:extLst>
              </p:cNvPr>
              <p:cNvSpPr txBox="1"/>
              <p:nvPr/>
            </p:nvSpPr>
            <p:spPr>
              <a:xfrm>
                <a:off x="7492966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84B8CEC-31F1-ABB5-B33B-B744404D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2359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FB90D52-0C44-B719-CDD6-2692B783899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509660" y="2349499"/>
            <a:ext cx="3190577" cy="3323848"/>
            <a:chOff x="693718" y="2501899"/>
            <a:chExt cx="3190577" cy="332384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B0DABB-A573-593D-CC43-6B68B357F0FC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A539829-E352-5E16-181E-A0059CA0E2C5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Appuyer la réalisation de coopératives de propriétaires dans le cadre du Fonds Coop Accès Proprio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02FE5C4-344B-87D3-FE59-3EFBDF2C46AA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26A00271-82BC-5CF7-1AAB-3669D5625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6B47BAE-E687-56A0-352E-80D8A138066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9523" y="1954062"/>
            <a:ext cx="11880000" cy="3960000"/>
            <a:chOff x="156000" y="1967963"/>
            <a:chExt cx="11880000" cy="396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62F2AF-0B38-A782-5903-5792F876C8B0}"/>
                </a:ext>
              </a:extLst>
            </p:cNvPr>
            <p:cNvSpPr/>
            <p:nvPr/>
          </p:nvSpPr>
          <p:spPr>
            <a:xfrm>
              <a:off x="156000" y="1967963"/>
              <a:ext cx="11880000" cy="39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/>
                <a:t>Nombre d’unités de supplément au loyer utilisées annuellement</a:t>
              </a:r>
            </a:p>
            <a:p>
              <a:pPr algn="ctr"/>
              <a:r>
                <a:rPr lang="fr-CA"/>
                <a:t>(en milliers)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5342741-E213-0361-68FF-B31F8A7B0D2D}"/>
                </a:ext>
              </a:extLst>
            </p:cNvPr>
            <p:cNvSpPr txBox="1"/>
            <p:nvPr/>
          </p:nvSpPr>
          <p:spPr>
            <a:xfrm>
              <a:off x="644301" y="2721114"/>
              <a:ext cx="43723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2000">
                  <a:solidFill>
                    <a:schemeClr val="accent1"/>
                  </a:solidFill>
                  <a:latin typeface="Nunito" pitchFamily="2" charset="0"/>
                </a:rPr>
                <a:t>Mieux répondre aux besoins des ménages à faible revenu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26EA54-EC49-0412-05C0-72785FB06457}"/>
                </a:ext>
              </a:extLst>
            </p:cNvPr>
            <p:cNvSpPr/>
            <p:nvPr/>
          </p:nvSpPr>
          <p:spPr>
            <a:xfrm>
              <a:off x="708908" y="3481098"/>
              <a:ext cx="3032449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D1350F27-A643-8675-B299-545D88F345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3334644"/>
                </p:ext>
              </p:extLst>
            </p:nvPr>
          </p:nvGraphicFramePr>
          <p:xfrm>
            <a:off x="5668758" y="2327963"/>
            <a:ext cx="540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C212F77-A7E1-4FC9-F00F-837156379ECC}"/>
                </a:ext>
              </a:extLst>
            </p:cNvPr>
            <p:cNvSpPr txBox="1"/>
            <p:nvPr/>
          </p:nvSpPr>
          <p:spPr>
            <a:xfrm>
              <a:off x="644301" y="3774315"/>
              <a:ext cx="47406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1200">
                  <a:solidFill>
                    <a:schemeClr val="accent1"/>
                  </a:solidFill>
                  <a:latin typeface="Nunito" pitchFamily="2" charset="0"/>
                </a:rPr>
                <a:t>Nombre d’unités de supplément au loyer utilisées annuellement</a:t>
              </a:r>
            </a:p>
            <a:p>
              <a:r>
                <a:rPr lang="fr-CA" sz="1200">
                  <a:solidFill>
                    <a:schemeClr val="accent1"/>
                  </a:solidFill>
                  <a:latin typeface="Nunito" pitchFamily="2" charset="0"/>
                </a:rPr>
                <a:t>(en milliers)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D78577A-2548-DC32-07A6-B51637B01E86}"/>
                </a:ext>
              </a:extLst>
            </p:cNvPr>
            <p:cNvSpPr/>
            <p:nvPr/>
          </p:nvSpPr>
          <p:spPr>
            <a:xfrm>
              <a:off x="11194218" y="3522308"/>
              <a:ext cx="576000" cy="57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50800" dir="5400000" algn="ctr" rotWithShape="0">
                <a:srgbClr val="FFFFF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7D37D3E-35A9-D77C-107D-1B0D27ADE9BF}"/>
                </a:ext>
              </a:extLst>
            </p:cNvPr>
            <p:cNvSpPr txBox="1"/>
            <p:nvPr/>
          </p:nvSpPr>
          <p:spPr>
            <a:xfrm>
              <a:off x="11123350" y="3667203"/>
              <a:ext cx="832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>
                  <a:solidFill>
                    <a:schemeClr val="tx2"/>
                  </a:solidFill>
                  <a:latin typeface="Nunito SemiBold" pitchFamily="2" charset="0"/>
                  <a:ea typeface="Roboto" panose="02000000000000000000" pitchFamily="2" charset="0"/>
                </a:rPr>
                <a:t>+17 %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189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Offrir de l’aide temporaire et soutenir la recherche </a:t>
              </a:r>
              <a:b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</a:br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de logement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4835" y="360000"/>
            <a:ext cx="9759817" cy="576000"/>
          </a:xfrm>
        </p:spPr>
        <p:txBody>
          <a:bodyPr>
            <a:noAutofit/>
          </a:bodyPr>
          <a:lstStyle/>
          <a:p>
            <a:r>
              <a:rPr lang="fr-CA"/>
              <a:t>Axe 2 – Soutenir les ménages selon leurs besoins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B8EEFD94-20DC-3A66-7418-269887DB25F8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26" y="2479025"/>
            <a:ext cx="3198033" cy="2996571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1421732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Répondre aux besoins particuliers de certains ménages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Renforcer la protection des droits des locataires aînés</a:t>
              </a:r>
            </a:p>
          </p:txBody>
        </p:sp>
      </p:grp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785BA2-A42B-0083-7DA0-CDD83696D54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3438978" y="5122741"/>
            <a:ext cx="574157" cy="550607"/>
          </a:xfrm>
          <a:custGeom>
            <a:avLst/>
            <a:gdLst>
              <a:gd name="connsiteX0" fmla="*/ 0 w 574157"/>
              <a:gd name="connsiteY0" fmla="*/ 0 h 550607"/>
              <a:gd name="connsiteX1" fmla="*/ 574157 w 574157"/>
              <a:gd name="connsiteY1" fmla="*/ 0 h 550607"/>
              <a:gd name="connsiteX2" fmla="*/ 574157 w 574157"/>
              <a:gd name="connsiteY2" fmla="*/ 550607 h 550607"/>
              <a:gd name="connsiteX3" fmla="*/ 448929 w 574157"/>
              <a:gd name="connsiteY3" fmla="*/ 550607 h 550607"/>
              <a:gd name="connsiteX4" fmla="*/ 448929 w 574157"/>
              <a:gd name="connsiteY4" fmla="*/ 127595 h 550607"/>
              <a:gd name="connsiteX5" fmla="*/ 0 w 574157"/>
              <a:gd name="connsiteY5" fmla="*/ 127595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57" h="550607">
                <a:moveTo>
                  <a:pt x="0" y="0"/>
                </a:moveTo>
                <a:lnTo>
                  <a:pt x="574157" y="0"/>
                </a:lnTo>
                <a:lnTo>
                  <a:pt x="574157" y="550607"/>
                </a:lnTo>
                <a:lnTo>
                  <a:pt x="448929" y="550607"/>
                </a:lnTo>
                <a:lnTo>
                  <a:pt x="448929" y="127595"/>
                </a:lnTo>
                <a:lnTo>
                  <a:pt x="0" y="1275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6439E-0144-8B45-2FCC-21A05CC8207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0237" y="2432775"/>
            <a:ext cx="3190576" cy="3019425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5000"/>
                </a:schemeClr>
              </a:gs>
              <a:gs pos="0">
                <a:schemeClr val="tx2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2422DF0-C131-B48D-C9E0-6465E193E3B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395999" y="2276475"/>
            <a:ext cx="574157" cy="550607"/>
          </a:xfrm>
          <a:custGeom>
            <a:avLst/>
            <a:gdLst>
              <a:gd name="connsiteX0" fmla="*/ 0 w 574157"/>
              <a:gd name="connsiteY0" fmla="*/ 0 h 550607"/>
              <a:gd name="connsiteX1" fmla="*/ 574157 w 574157"/>
              <a:gd name="connsiteY1" fmla="*/ 0 h 550607"/>
              <a:gd name="connsiteX2" fmla="*/ 574157 w 574157"/>
              <a:gd name="connsiteY2" fmla="*/ 550607 h 550607"/>
              <a:gd name="connsiteX3" fmla="*/ 448929 w 574157"/>
              <a:gd name="connsiteY3" fmla="*/ 550607 h 550607"/>
              <a:gd name="connsiteX4" fmla="*/ 448929 w 574157"/>
              <a:gd name="connsiteY4" fmla="*/ 127595 h 550607"/>
              <a:gd name="connsiteX5" fmla="*/ 0 w 574157"/>
              <a:gd name="connsiteY5" fmla="*/ 127595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57" h="550607">
                <a:moveTo>
                  <a:pt x="0" y="0"/>
                </a:moveTo>
                <a:lnTo>
                  <a:pt x="574157" y="0"/>
                </a:lnTo>
                <a:lnTo>
                  <a:pt x="574157" y="550607"/>
                </a:lnTo>
                <a:lnTo>
                  <a:pt x="448929" y="550607"/>
                </a:lnTo>
                <a:lnTo>
                  <a:pt x="448929" y="127595"/>
                </a:lnTo>
                <a:lnTo>
                  <a:pt x="0" y="1275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CF57B869-D3E9-E512-B2D8-FEED6621974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36312" y="2854944"/>
            <a:ext cx="537567" cy="52875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F35F20D-11DF-BF12-92EB-1492C49618C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37380" y="2908260"/>
            <a:ext cx="536400" cy="38092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E001A051-C5A5-3BE3-D2AA-37D573ADFE5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500711" y="2349499"/>
            <a:ext cx="3190577" cy="3323848"/>
            <a:chOff x="693718" y="2501899"/>
            <a:chExt cx="3190577" cy="33238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7CC1D2-F1F1-4F00-04FC-18BCDC4FBC7B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1F9992E-7E73-8928-9FA9-7F8F2CE57556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>
                  <a:solidFill>
                    <a:schemeClr val="tx2"/>
                  </a:solidFill>
                  <a:latin typeface="Nunito Light" pitchFamily="2" charset="0"/>
                </a:rPr>
                <a:t>Rehausser les services d’aide à la recherche de logement par l’entremise du Programme d’hébergement temporaire et d’aide à la recherche de logement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76A3A9C-82CC-EE6D-D407-3C879BE28790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0E49F2F-BF83-B406-E3BF-BE08EBC23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A84A73E-50A5-21CC-792D-40E5558D024F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8503798" y="2339302"/>
            <a:ext cx="3190577" cy="3323848"/>
            <a:chOff x="4059690" y="2501899"/>
            <a:chExt cx="3190577" cy="33238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A4B714-ACB2-BCAB-8C22-D05E8838BE40}"/>
                </a:ext>
              </a:extLst>
            </p:cNvPr>
            <p:cNvSpPr/>
            <p:nvPr/>
          </p:nvSpPr>
          <p:spPr>
            <a:xfrm>
              <a:off x="4059690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BF61811-FC64-7D54-C273-AB8AD3339992}"/>
                </a:ext>
              </a:extLst>
            </p:cNvPr>
            <p:cNvSpPr txBox="1"/>
            <p:nvPr/>
          </p:nvSpPr>
          <p:spPr>
            <a:xfrm>
              <a:off x="4059690" y="3070800"/>
              <a:ext cx="319057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>
                  <a:solidFill>
                    <a:schemeClr val="tx2"/>
                  </a:solidFill>
                  <a:latin typeface="Nunito Light" pitchFamily="2" charset="0"/>
                </a:rPr>
                <a:t>Protéger plus de personnes aînées à faible revenu contre les reprises et les évictions en élargissant les critères d’admissibilité à la protection contre celles-ci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2005CE3-20F5-420F-CCAD-7F31286A4517}"/>
                </a:ext>
              </a:extLst>
            </p:cNvPr>
            <p:cNvGrpSpPr/>
            <p:nvPr/>
          </p:nvGrpSpPr>
          <p:grpSpPr>
            <a:xfrm rot="2700000">
              <a:off x="5357965" y="5126840"/>
              <a:ext cx="594026" cy="576000"/>
              <a:chOff x="8985738" y="2719753"/>
              <a:chExt cx="773724" cy="773724"/>
            </a:xfrm>
            <a:solidFill>
              <a:schemeClr val="accent4">
                <a:alpha val="50000"/>
              </a:schemeClr>
            </a:solidFill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D7D66249-C66B-5726-B925-B77F85ED7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5738" y="3106615"/>
                <a:ext cx="773724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93EC17FA-5843-AECB-62DA-351C254AAB1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85738" y="3106615"/>
                <a:ext cx="773724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C607824-8725-DB9E-8F4C-131EB73CD6F8}"/>
                </a:ext>
              </a:extLst>
            </p:cNvPr>
            <p:cNvSpPr/>
            <p:nvPr/>
          </p:nvSpPr>
          <p:spPr>
            <a:xfrm>
              <a:off x="5605814" y="5210743"/>
              <a:ext cx="69247" cy="7141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61534E7-FC37-5B1B-C9D4-2AE67605A56F}"/>
                </a:ext>
              </a:extLst>
            </p:cNvPr>
            <p:cNvSpPr/>
            <p:nvPr/>
          </p:nvSpPr>
          <p:spPr>
            <a:xfrm>
              <a:off x="5620354" y="5547523"/>
              <a:ext cx="69247" cy="7141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6799B98-920E-81FA-5B24-150D7A3AE517}"/>
                </a:ext>
              </a:extLst>
            </p:cNvPr>
            <p:cNvSpPr txBox="1"/>
            <p:nvPr/>
          </p:nvSpPr>
          <p:spPr>
            <a:xfrm>
              <a:off x="4133749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B2D0E7F-13AB-F6FE-955C-60701B89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143" y="5042252"/>
              <a:ext cx="74367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191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pour une image  24">
            <a:extLst>
              <a:ext uri="{FF2B5EF4-FFF2-40B4-BE49-F238E27FC236}">
                <a16:creationId xmlns:a16="http://schemas.microsoft.com/office/drawing/2014/main" id="{9C53F795-A4F2-4B60-D1EE-2BD2C60746C2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6797"/>
            <a:ext cx="4040188" cy="43434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4835" y="360000"/>
            <a:ext cx="9856069" cy="576000"/>
          </a:xfrm>
        </p:spPr>
        <p:txBody>
          <a:bodyPr>
            <a:noAutofit/>
          </a:bodyPr>
          <a:lstStyle/>
          <a:p>
            <a:r>
              <a:rPr lang="fr-CA"/>
              <a:t>Axe 2 – Soutenir les ménages selon leurs besoins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1421732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Répondre aux besoins particuliers de certains ménages (suite)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Mieux répondre à la demande étudiante pour des logements abordables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Aider à loger les travailleuses et travailleurs agricoles</a:t>
              </a:r>
            </a:p>
          </p:txBody>
        </p:sp>
      </p:grp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A92393B-F06E-4172-DDC0-61FBFBEB58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800000">
            <a:off x="-1037876" y="1957690"/>
            <a:ext cx="2991891" cy="3349829"/>
          </a:xfrm>
          <a:custGeom>
            <a:avLst/>
            <a:gdLst>
              <a:gd name="connsiteX0" fmla="*/ 1476763 w 2991891"/>
              <a:gd name="connsiteY0" fmla="*/ 2557829 h 3349829"/>
              <a:gd name="connsiteX1" fmla="*/ 2640591 w 2991891"/>
              <a:gd name="connsiteY1" fmla="*/ 2557829 h 3349829"/>
              <a:gd name="connsiteX2" fmla="*/ 2991891 w 2991891"/>
              <a:gd name="connsiteY2" fmla="*/ 2909129 h 3349829"/>
              <a:gd name="connsiteX3" fmla="*/ 2991891 w 2991891"/>
              <a:gd name="connsiteY3" fmla="*/ 2998529 h 3349829"/>
              <a:gd name="connsiteX4" fmla="*/ 2640591 w 2991891"/>
              <a:gd name="connsiteY4" fmla="*/ 3349829 h 3349829"/>
              <a:gd name="connsiteX5" fmla="*/ 1934025 w 2991891"/>
              <a:gd name="connsiteY5" fmla="*/ 3349829 h 3349829"/>
              <a:gd name="connsiteX6" fmla="*/ 0 w 2991891"/>
              <a:gd name="connsiteY6" fmla="*/ 0 h 3349829"/>
              <a:gd name="connsiteX7" fmla="*/ 1840122 w 2991891"/>
              <a:gd name="connsiteY7" fmla="*/ 0 h 3349829"/>
              <a:gd name="connsiteX8" fmla="*/ 2375429 w 2991891"/>
              <a:gd name="connsiteY8" fmla="*/ 535307 h 3349829"/>
              <a:gd name="connsiteX9" fmla="*/ 2375429 w 2991891"/>
              <a:gd name="connsiteY9" fmla="*/ 671536 h 3349829"/>
              <a:gd name="connsiteX10" fmla="*/ 1840122 w 2991891"/>
              <a:gd name="connsiteY10" fmla="*/ 1206843 h 3349829"/>
              <a:gd name="connsiteX11" fmla="*/ 696771 w 2991891"/>
              <a:gd name="connsiteY11" fmla="*/ 1206843 h 3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1891" h="3349829">
                <a:moveTo>
                  <a:pt x="1476763" y="2557829"/>
                </a:moveTo>
                <a:lnTo>
                  <a:pt x="2640591" y="2557829"/>
                </a:lnTo>
                <a:cubicBezTo>
                  <a:pt x="2834609" y="2557829"/>
                  <a:pt x="2991891" y="2715111"/>
                  <a:pt x="2991891" y="2909129"/>
                </a:cubicBezTo>
                <a:lnTo>
                  <a:pt x="2991891" y="2998529"/>
                </a:lnTo>
                <a:cubicBezTo>
                  <a:pt x="2991891" y="3192547"/>
                  <a:pt x="2834609" y="3349829"/>
                  <a:pt x="2640591" y="3349829"/>
                </a:cubicBezTo>
                <a:lnTo>
                  <a:pt x="1934025" y="3349829"/>
                </a:lnTo>
                <a:close/>
                <a:moveTo>
                  <a:pt x="0" y="0"/>
                </a:moveTo>
                <a:lnTo>
                  <a:pt x="1840122" y="0"/>
                </a:lnTo>
                <a:cubicBezTo>
                  <a:pt x="2135764" y="0"/>
                  <a:pt x="2375429" y="239665"/>
                  <a:pt x="2375429" y="535307"/>
                </a:cubicBezTo>
                <a:lnTo>
                  <a:pt x="2375429" y="671536"/>
                </a:lnTo>
                <a:cubicBezTo>
                  <a:pt x="2375429" y="967178"/>
                  <a:pt x="2135764" y="1206843"/>
                  <a:pt x="1840122" y="1206843"/>
                </a:cubicBezTo>
                <a:lnTo>
                  <a:pt x="696771" y="1206843"/>
                </a:lnTo>
                <a:close/>
              </a:path>
            </a:pathLst>
          </a:custGeom>
          <a:solidFill>
            <a:schemeClr val="tx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033E8F2-E3D1-B5BA-C4E2-7C14E23CFD7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08574" y="2885958"/>
            <a:ext cx="581025" cy="4667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37318425-8119-73AF-035A-ECBD55FFB93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15296" y="2931080"/>
            <a:ext cx="579600" cy="34776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D779D465-5420-CFB3-60CB-88FB95FF6782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500711" y="2349500"/>
            <a:ext cx="3190577" cy="3323848"/>
            <a:chOff x="7418907" y="2501899"/>
            <a:chExt cx="3190577" cy="33238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ED6C45-CB73-0E38-6FED-DED1D7B8F8CE}"/>
                </a:ext>
              </a:extLst>
            </p:cNvPr>
            <p:cNvSpPr/>
            <p:nvPr/>
          </p:nvSpPr>
          <p:spPr>
            <a:xfrm>
              <a:off x="7418907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F1A53B2-2835-FA32-05DC-F82D114784EF}"/>
                </a:ext>
              </a:extLst>
            </p:cNvPr>
            <p:cNvSpPr txBox="1"/>
            <p:nvPr/>
          </p:nvSpPr>
          <p:spPr>
            <a:xfrm>
              <a:off x="7418907" y="3070800"/>
              <a:ext cx="319057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>
                  <a:solidFill>
                    <a:schemeClr val="tx2"/>
                  </a:solidFill>
                  <a:latin typeface="Nunito Light" pitchFamily="2" charset="0"/>
                </a:rPr>
                <a:t>Adapter les modalités et conditions du Programme d’habitation abordable du Québec afin de faciliter le dépôt de projets par les établissements</a:t>
              </a:r>
            </a:p>
            <a:p>
              <a:pPr algn="ctr"/>
              <a:r>
                <a:rPr lang="fr-CA">
                  <a:solidFill>
                    <a:schemeClr val="tx2"/>
                  </a:solidFill>
                  <a:latin typeface="Nunito Light" pitchFamily="2" charset="0"/>
                </a:rPr>
                <a:t>d’enseignement supérieur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A83AB60-E26C-283A-A724-B6B0BC3859D7}"/>
                </a:ext>
              </a:extLst>
            </p:cNvPr>
            <p:cNvSpPr txBox="1"/>
            <p:nvPr/>
          </p:nvSpPr>
          <p:spPr>
            <a:xfrm>
              <a:off x="7492966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384AB6-F5EB-9901-4C42-DDF1013A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280" y="5051654"/>
              <a:ext cx="741831" cy="6840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5F5F36-0038-6D9B-3990-C089BB41637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503798" y="2327834"/>
            <a:ext cx="3190577" cy="3323848"/>
            <a:chOff x="693718" y="2501899"/>
            <a:chExt cx="3190577" cy="33238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43FDCE-5685-6C43-A6BF-31CF89C282FC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3F8BE8F-EE76-31A7-D8AA-97C7BE89593F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Poursuivre un projet-pilote pour l’hébergement des travailleuses et travailleurs agricoles temporaires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EE7058E-EC47-9435-18E3-9AFB7E8AA0E2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19EC6A7-9CF7-D72D-15CA-AF48CA75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575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EF10D-13ED-8727-9304-6D24220C11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4835" y="360000"/>
            <a:ext cx="10818970" cy="576000"/>
          </a:xfrm>
        </p:spPr>
        <p:txBody>
          <a:bodyPr>
            <a:noAutofit/>
          </a:bodyPr>
          <a:lstStyle/>
          <a:p>
            <a:r>
              <a:rPr lang="fr-CA"/>
              <a:t>Axe 2 – Soutenir les ménages selon leurs besoins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1EE8F3-0ED4-2374-357A-B5ED76BFE67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21732"/>
            <a:ext cx="12192000" cy="442035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  <a:effectLst/>
                <a:latin typeface="Nunit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Préserver l’équilibre entre les droits des locataires et ceux des locateurs</a:t>
            </a:r>
            <a:endParaRPr lang="fr-CA" sz="240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CB9B82D-B263-9A66-07AD-CAC61056755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15816" y="2349500"/>
            <a:ext cx="3190577" cy="3323848"/>
            <a:chOff x="503786" y="2349500"/>
            <a:chExt cx="3190577" cy="33238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DC074F-2C48-928F-25E8-3ABD2E33483A}"/>
                </a:ext>
              </a:extLst>
            </p:cNvPr>
            <p:cNvSpPr/>
            <p:nvPr/>
          </p:nvSpPr>
          <p:spPr>
            <a:xfrm>
              <a:off x="503786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6672A71-44FE-A504-FC08-C544E01FCEF2}"/>
                </a:ext>
              </a:extLst>
            </p:cNvPr>
            <p:cNvSpPr/>
            <p:nvPr/>
          </p:nvSpPr>
          <p:spPr>
            <a:xfrm>
              <a:off x="1649074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0C2F477-6856-493F-944C-3D0C90AD2DD2}"/>
                </a:ext>
              </a:extLst>
            </p:cNvPr>
            <p:cNvSpPr txBox="1"/>
            <p:nvPr/>
          </p:nvSpPr>
          <p:spPr>
            <a:xfrm>
              <a:off x="503786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Renforcer les droits </a:t>
              </a:r>
              <a:b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</a:br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des locataires et ceux </a:t>
              </a:r>
              <a:b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</a:br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des locateurs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A39183C-1BBA-AE28-0C6E-3299BC04D9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09808" y="2349500"/>
            <a:ext cx="3190577" cy="3323848"/>
            <a:chOff x="4216063" y="2349500"/>
            <a:chExt cx="3190577" cy="3323848"/>
          </a:xfrm>
          <a:solidFill>
            <a:schemeClr val="tx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29F83-7552-6F5C-8B10-EF0BDF4ADE23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33E6CC-590D-ECF5-547B-9808D3240E7E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1F092C3-462F-5606-1DCA-372E4606400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bg1"/>
                  </a:solidFill>
                  <a:latin typeface="Nunito Light" pitchFamily="2" charset="0"/>
                </a:rPr>
                <a:t>Aider les ménages aux prises avec un logement insalubre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C853E7-A180-2E36-EF57-52C606797B7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503799" y="2349500"/>
            <a:ext cx="3190577" cy="3323848"/>
            <a:chOff x="4216063" y="2349500"/>
            <a:chExt cx="3190577" cy="332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F93A53-7D42-AF34-A970-E6B72093694F}"/>
                </a:ext>
              </a:extLst>
            </p:cNvPr>
            <p:cNvSpPr/>
            <p:nvPr/>
          </p:nvSpPr>
          <p:spPr>
            <a:xfrm>
              <a:off x="4216063" y="2349500"/>
              <a:ext cx="3190576" cy="3323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53F4D4-FB7F-B82C-A928-DA1245AFD245}"/>
                </a:ext>
              </a:extLst>
            </p:cNvPr>
            <p:cNvSpPr/>
            <p:nvPr/>
          </p:nvSpPr>
          <p:spPr>
            <a:xfrm>
              <a:off x="5361351" y="2669321"/>
              <a:ext cx="900000" cy="9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A10BF6-0D8E-F03B-2102-A030A51A6596}"/>
                </a:ext>
              </a:extLst>
            </p:cNvPr>
            <p:cNvSpPr txBox="1"/>
            <p:nvPr/>
          </p:nvSpPr>
          <p:spPr>
            <a:xfrm>
              <a:off x="4216063" y="3734615"/>
              <a:ext cx="31905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Mieux faire connaître aux parties leurs droits </a:t>
              </a:r>
              <a:b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</a:br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et obligations</a:t>
              </a: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FEEFBC92-B56B-A450-8072-1778A965CBF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59649" y="2860034"/>
            <a:ext cx="485775" cy="457200"/>
          </a:xfrm>
          <a:prstGeom prst="rect">
            <a:avLst/>
          </a:prstGeom>
        </p:spPr>
      </p:pic>
      <p:pic>
        <p:nvPicPr>
          <p:cNvPr id="4" name="Graphique 5">
            <a:extLst>
              <a:ext uri="{FF2B5EF4-FFF2-40B4-BE49-F238E27FC236}">
                <a16:creationId xmlns:a16="http://schemas.microsoft.com/office/drawing/2014/main" id="{C0BF28D6-8DE3-B44E-3673-EFDEA7045C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665" y="2884661"/>
            <a:ext cx="386861" cy="4572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4409405B-F290-C2B8-6287-DC590E99E3A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91863" y="2870374"/>
            <a:ext cx="438150" cy="48577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98D2C0E-D33A-C5F9-4794-D41869F1676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97624" y="2349500"/>
            <a:ext cx="3190577" cy="3323848"/>
            <a:chOff x="693718" y="2501899"/>
            <a:chExt cx="3190577" cy="3323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701D77-E93C-6B72-0319-48D928A858DC}"/>
                </a:ext>
              </a:extLst>
            </p:cNvPr>
            <p:cNvSpPr/>
            <p:nvPr/>
          </p:nvSpPr>
          <p:spPr>
            <a:xfrm>
              <a:off x="693718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ACE1BAC-0745-57CD-15C1-E2F43B548D52}"/>
                </a:ext>
              </a:extLst>
            </p:cNvPr>
            <p:cNvSpPr txBox="1"/>
            <p:nvPr/>
          </p:nvSpPr>
          <p:spPr>
            <a:xfrm>
              <a:off x="693718" y="3069245"/>
              <a:ext cx="31905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>
                  <a:solidFill>
                    <a:schemeClr val="tx2"/>
                  </a:solidFill>
                  <a:latin typeface="Nunito Light" pitchFamily="2" charset="0"/>
                </a:rPr>
                <a:t>Contrer les hausses de loyer abusives grâce à plus de transparence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52D34B6-2B07-A927-9E84-9D55624A3CB3}"/>
                </a:ext>
              </a:extLst>
            </p:cNvPr>
            <p:cNvSpPr txBox="1"/>
            <p:nvPr/>
          </p:nvSpPr>
          <p:spPr>
            <a:xfrm>
              <a:off x="767777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08E7B96-351B-6CCF-2E27-B4741BF7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170" y="5042252"/>
              <a:ext cx="743671" cy="720000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A31BD51-43FF-33C7-1052-D6F0F63CDEC2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487515" y="2349500"/>
            <a:ext cx="3190577" cy="3323848"/>
            <a:chOff x="4059690" y="2501899"/>
            <a:chExt cx="3190577" cy="3323848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DF09F0BB-B501-C1F7-4B07-473C07359FA7}"/>
                </a:ext>
              </a:extLst>
            </p:cNvPr>
            <p:cNvGrpSpPr/>
            <p:nvPr/>
          </p:nvGrpSpPr>
          <p:grpSpPr>
            <a:xfrm>
              <a:off x="4059690" y="2501899"/>
              <a:ext cx="3190577" cy="3323848"/>
              <a:chOff x="4059690" y="2501899"/>
              <a:chExt cx="3190577" cy="33238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7A3BF-C23B-304D-C2DD-2171FCDA263D}"/>
                  </a:ext>
                </a:extLst>
              </p:cNvPr>
              <p:cNvSpPr/>
              <p:nvPr/>
            </p:nvSpPr>
            <p:spPr>
              <a:xfrm>
                <a:off x="4059690" y="2501899"/>
                <a:ext cx="3190576" cy="33238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79F4F66-B299-984B-355B-2B91E1BC0204}"/>
                  </a:ext>
                </a:extLst>
              </p:cNvPr>
              <p:cNvSpPr txBox="1"/>
              <p:nvPr/>
            </p:nvSpPr>
            <p:spPr>
              <a:xfrm>
                <a:off x="4059690" y="3070800"/>
                <a:ext cx="319057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>
                    <a:solidFill>
                      <a:schemeClr val="tx2"/>
                    </a:solidFill>
                    <a:latin typeface="Nunito Light" pitchFamily="2" charset="0"/>
                  </a:rPr>
                  <a:t>Examiner la situation des ménages occupant un logement insalubre et les processus de traitement des plaintes mis en place pour corriger la situation</a:t>
                </a:r>
              </a:p>
            </p:txBody>
          </p: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8D7669B8-5776-ACCD-7315-BFF5361CAB3C}"/>
                  </a:ext>
                </a:extLst>
              </p:cNvPr>
              <p:cNvGrpSpPr/>
              <p:nvPr/>
            </p:nvGrpSpPr>
            <p:grpSpPr>
              <a:xfrm rot="2700000">
                <a:off x="5357965" y="5126840"/>
                <a:ext cx="594026" cy="576000"/>
                <a:chOff x="8985738" y="2719753"/>
                <a:chExt cx="773724" cy="773724"/>
              </a:xfrm>
              <a:solidFill>
                <a:schemeClr val="accent4">
                  <a:alpha val="50000"/>
                </a:schemeClr>
              </a:solidFill>
            </p:grpSpPr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A6483FD2-72A5-2082-4DF6-1EA138DD9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C33BF286-ECA6-8E54-6A27-54E44AE6D6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985738" y="3106615"/>
                  <a:ext cx="773724" cy="0"/>
                </a:xfrm>
                <a:prstGeom prst="line">
                  <a:avLst/>
                </a:prstGeom>
                <a:grpFill/>
                <a:ln w="19050">
                  <a:solidFill>
                    <a:schemeClr val="accent4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2BA3331A-2965-E998-162D-76DBC3CF14F2}"/>
                  </a:ext>
                </a:extLst>
              </p:cNvPr>
              <p:cNvSpPr/>
              <p:nvPr/>
            </p:nvSpPr>
            <p:spPr>
              <a:xfrm>
                <a:off x="5605814" y="521074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A09AEAA-728B-0B3A-817F-E9AA26EEF826}"/>
                  </a:ext>
                </a:extLst>
              </p:cNvPr>
              <p:cNvSpPr/>
              <p:nvPr/>
            </p:nvSpPr>
            <p:spPr>
              <a:xfrm>
                <a:off x="5620354" y="5547523"/>
                <a:ext cx="69247" cy="7141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E324E28-2011-35A3-0477-F926AAFBBC9B}"/>
                  </a:ext>
                </a:extLst>
              </p:cNvPr>
              <p:cNvSpPr txBox="1"/>
              <p:nvPr/>
            </p:nvSpPr>
            <p:spPr>
              <a:xfrm>
                <a:off x="4133749" y="2585175"/>
                <a:ext cx="3042458" cy="381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cap="small">
                    <a:solidFill>
                      <a:schemeClr val="tx2"/>
                    </a:solidFill>
                    <a:latin typeface="Nunito" pitchFamily="2" charset="0"/>
                  </a:rPr>
                  <a:t>PAR EXEMPLE</a:t>
                </a:r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1769090-535E-38AA-6AAC-BBB0D15E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61" y="5060252"/>
              <a:ext cx="741831" cy="68400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436C1FC-E8FA-F524-8800-A0EB85319AA5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8492458" y="2349500"/>
            <a:ext cx="3190577" cy="3323848"/>
            <a:chOff x="7418907" y="2501899"/>
            <a:chExt cx="3190577" cy="332384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7603D7-373A-DABB-BCF0-26700CF21CB9}"/>
                </a:ext>
              </a:extLst>
            </p:cNvPr>
            <p:cNvSpPr/>
            <p:nvPr/>
          </p:nvSpPr>
          <p:spPr>
            <a:xfrm>
              <a:off x="7418907" y="2501899"/>
              <a:ext cx="3190576" cy="33238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0C51641-A92D-E650-4212-C88E87B229A4}"/>
                </a:ext>
              </a:extLst>
            </p:cNvPr>
            <p:cNvSpPr txBox="1"/>
            <p:nvPr/>
          </p:nvSpPr>
          <p:spPr>
            <a:xfrm>
              <a:off x="7418907" y="3070800"/>
              <a:ext cx="31905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2000">
                  <a:solidFill>
                    <a:schemeClr val="tx2"/>
                  </a:solidFill>
                  <a:latin typeface="Nunito Light" pitchFamily="2" charset="0"/>
                </a:rPr>
                <a:t>Informer les citoyennes et citoyens sur leurs droits, recours et obligations en matière d’habitation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00BF014-69CD-985E-0A87-1F8FC88A50C8}"/>
                </a:ext>
              </a:extLst>
            </p:cNvPr>
            <p:cNvSpPr txBox="1"/>
            <p:nvPr/>
          </p:nvSpPr>
          <p:spPr>
            <a:xfrm>
              <a:off x="7492966" y="2585175"/>
              <a:ext cx="3042458" cy="3810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cap="small">
                  <a:solidFill>
                    <a:schemeClr val="tx2"/>
                  </a:solidFill>
                  <a:latin typeface="Nunito" pitchFamily="2" charset="0"/>
                </a:rPr>
                <a:t>PAR EXEMPLE</a:t>
              </a:r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8C336FB-58D1-DF69-E959-26738D654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280" y="5051654"/>
              <a:ext cx="741831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047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928F0A2-B41B-534A-975C-3B4489CECE2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779765" y="2864330"/>
            <a:ext cx="3464887" cy="3002389"/>
            <a:chOff x="3925062" y="2692361"/>
            <a:chExt cx="3464887" cy="300238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38102DD-C9DC-100B-C720-6933EC728D18}"/>
                </a:ext>
              </a:extLst>
            </p:cNvPr>
            <p:cNvSpPr/>
            <p:nvPr/>
          </p:nvSpPr>
          <p:spPr>
            <a:xfrm>
              <a:off x="3925062" y="2692361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DA542F-A540-7F6F-2EC7-473403A458B5}"/>
                </a:ext>
              </a:extLst>
            </p:cNvPr>
            <p:cNvSpPr/>
            <p:nvPr/>
          </p:nvSpPr>
          <p:spPr>
            <a:xfrm>
              <a:off x="5145206" y="3628361"/>
              <a:ext cx="2244743" cy="2066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D46B7-1CD2-7334-D38A-CACEF5F229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70901"/>
            <a:ext cx="2185416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CF8B5DF-E3E1-EDD3-A940-4E27506994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69364" y="1770901"/>
            <a:ext cx="7374636" cy="9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737FB4-3EB5-36F7-DCC3-E883CF0FF48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98904" y="1789640"/>
            <a:ext cx="10293096" cy="93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small">
                <a:solidFill>
                  <a:schemeClr val="tx2"/>
                </a:solidFill>
                <a:latin typeface="Nunito" pitchFamily="2" charset="0"/>
              </a:rPr>
              <a:t>La structure de gouvernance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27A155-C98F-FFB1-916E-3C06C543C0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1337155"/>
            <a:ext cx="4511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fr-CA" sz="3200">
                <a:latin typeface="Nunito Light" pitchFamily="2" charset="0"/>
              </a:rPr>
              <a:t>La Stratégie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F7D59C-F40C-C637-F16A-5830E4CB17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44891" y="4149525"/>
            <a:ext cx="244710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D75F33-2975-5F8C-A149-F73A08F85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648" y="3441631"/>
            <a:ext cx="1800000" cy="18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975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9FBD40B-1F22-F263-48E6-83358FF13E0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899907" y="2864330"/>
            <a:ext cx="3464887" cy="3002389"/>
            <a:chOff x="3925062" y="2692361"/>
            <a:chExt cx="3464887" cy="3002389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A17BA47-70F4-9FD7-5197-1632DAB9DF2D}"/>
                </a:ext>
              </a:extLst>
            </p:cNvPr>
            <p:cNvSpPr/>
            <p:nvPr/>
          </p:nvSpPr>
          <p:spPr>
            <a:xfrm>
              <a:off x="3925062" y="2692361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4B8C49-70C6-9938-9B83-8B7A9A8A8703}"/>
                </a:ext>
              </a:extLst>
            </p:cNvPr>
            <p:cNvSpPr/>
            <p:nvPr/>
          </p:nvSpPr>
          <p:spPr>
            <a:xfrm>
              <a:off x="5145206" y="3628361"/>
              <a:ext cx="2244743" cy="2066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D46B7-1CD2-7334-D38A-CACEF5F229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70901"/>
            <a:ext cx="2185416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CF8B5DF-E3E1-EDD3-A940-4E27506994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69364" y="1770901"/>
            <a:ext cx="7374636" cy="9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737FB4-3EB5-36F7-DCC3-E883CF0FF48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98904" y="1789640"/>
            <a:ext cx="10293096" cy="93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small">
                <a:solidFill>
                  <a:schemeClr val="tx2"/>
                </a:solidFill>
                <a:latin typeface="Nunito" pitchFamily="2" charset="0"/>
              </a:rPr>
              <a:t>Notre lecture de la situation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27A155-C98F-FFB1-916E-3C06C543C0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1337155"/>
            <a:ext cx="4511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fr-CA" sz="3200">
                <a:latin typeface="Nunito Light" pitchFamily="2" charset="0"/>
              </a:rPr>
              <a:t>Le contexte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F7D59C-F40C-C637-F16A-5830E4CB17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44891" y="4149525"/>
            <a:ext cx="244710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7F67A4-B285-B7E5-ECE9-D6BD441082C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655" y="3465525"/>
            <a:ext cx="16567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9285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Structure de gouvernance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3A08829-F541-54AF-6272-BDA6D0F8AC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18558" y="2019299"/>
            <a:ext cx="3096126" cy="78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>
                <a:solidFill>
                  <a:srgbClr val="FFFFFF"/>
                </a:solidFill>
                <a:latin typeface="Nunito Light" pitchFamily="2" charset="0"/>
              </a:rPr>
              <a:t>Comité stratégique </a:t>
            </a:r>
            <a:br>
              <a:rPr lang="fr-CA" sz="2200">
                <a:solidFill>
                  <a:srgbClr val="FFFFFF"/>
                </a:solidFill>
                <a:latin typeface="Nunito Light" pitchFamily="2" charset="0"/>
              </a:rPr>
            </a:br>
            <a:r>
              <a:rPr lang="fr-CA" sz="2200">
                <a:solidFill>
                  <a:srgbClr val="FFFFFF"/>
                </a:solidFill>
                <a:latin typeface="Nunito Light" pitchFamily="2" charset="0"/>
              </a:rPr>
              <a:t>en habitation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DA4602F-1472-F395-3A31-3835C63577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4621" y="3770563"/>
            <a:ext cx="3384000" cy="78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>
                <a:solidFill>
                  <a:srgbClr val="FFFFFF"/>
                </a:solidFill>
                <a:latin typeface="Nunito Light" pitchFamily="2" charset="0"/>
              </a:rPr>
              <a:t>Comité d’accélération des projets d’habitation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F0D5C63-AC0B-BBBA-F5DD-16D32BA66968}"/>
              </a:ext>
            </a:extLst>
          </p:cNvPr>
          <p:cNvCxnSpPr>
            <a:cxnSpLocks/>
            <a:stCxn id="3" idx="3"/>
          </p:cNvCxnSpPr>
          <p:nvPr>
            <p:custDataLst>
              <p:tags r:id="rId4"/>
            </p:custDataLst>
          </p:nvPr>
        </p:nvCxnSpPr>
        <p:spPr>
          <a:xfrm>
            <a:off x="4214684" y="2412331"/>
            <a:ext cx="210151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6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F6407C5-C641-428F-44DB-FC0054DD136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316200" y="2019299"/>
            <a:ext cx="0" cy="25373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4902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82BD7C-FEA2-4286-E4A7-B21B83F6B4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29379" y="3770563"/>
            <a:ext cx="4788000" cy="786064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bg2"/>
                </a:solidFill>
                <a:latin typeface="Nunito Light" pitchFamily="2" charset="0"/>
              </a:rPr>
              <a:t>Comité consultatif des professionnelles et professionnels de l’habitation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2F8F27F-ADA2-3FD5-2697-3A44FEC2C5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29379" y="2894931"/>
            <a:ext cx="4788000" cy="786064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bg2"/>
                </a:solidFill>
                <a:latin typeface="Nunito Light" pitchFamily="2" charset="0"/>
              </a:rPr>
              <a:t>Comité consultatif sur le logement social et abordable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CB30586-7684-0BD2-232A-4B12CCCD36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429379" y="2019299"/>
            <a:ext cx="4788000" cy="786064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bg2"/>
                </a:solidFill>
                <a:latin typeface="Nunito Light" pitchFamily="2" charset="0"/>
              </a:rPr>
              <a:t>Table Québec-municipalités en habitation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6AC99B8-DF23-2A5E-88F9-91D9FBF12A7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2568600" y="2714931"/>
            <a:ext cx="180000" cy="1129158"/>
            <a:chOff x="2568600" y="2714931"/>
            <a:chExt cx="180000" cy="1129158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D13E33AD-D66B-9C8A-ECA7-503889878F39}"/>
                </a:ext>
              </a:extLst>
            </p:cNvPr>
            <p:cNvCxnSpPr>
              <a:cxnSpLocks/>
            </p:cNvCxnSpPr>
            <p:nvPr/>
          </p:nvCxnSpPr>
          <p:spPr>
            <a:xfrm>
              <a:off x="2658600" y="2805363"/>
              <a:ext cx="0" cy="96520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  <a:alpha val="74902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DE81A04C-09DE-3062-533F-F5C40B2C3A69}"/>
                </a:ext>
              </a:extLst>
            </p:cNvPr>
            <p:cNvGrpSpPr/>
            <p:nvPr/>
          </p:nvGrpSpPr>
          <p:grpSpPr>
            <a:xfrm>
              <a:off x="2568600" y="3664089"/>
              <a:ext cx="180000" cy="180000"/>
              <a:chOff x="5759116" y="4876800"/>
              <a:chExt cx="180000" cy="180000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DA29353F-F3CE-6738-81FB-36D91B6A3DA8}"/>
                  </a:ext>
                </a:extLst>
              </p:cNvPr>
              <p:cNvSpPr/>
              <p:nvPr/>
            </p:nvSpPr>
            <p:spPr>
              <a:xfrm>
                <a:off x="5759116" y="4876800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A2A5D6DD-5592-498B-4F7A-1A70F35D34B1}"/>
                  </a:ext>
                </a:extLst>
              </p:cNvPr>
              <p:cNvSpPr/>
              <p:nvPr/>
            </p:nvSpPr>
            <p:spPr>
              <a:xfrm>
                <a:off x="5795116" y="4912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DE8CFDD-D905-F0A0-57BF-AD2435CC5AB0}"/>
                </a:ext>
              </a:extLst>
            </p:cNvPr>
            <p:cNvGrpSpPr/>
            <p:nvPr/>
          </p:nvGrpSpPr>
          <p:grpSpPr>
            <a:xfrm>
              <a:off x="2568600" y="2714931"/>
              <a:ext cx="180000" cy="180000"/>
              <a:chOff x="5759116" y="4876800"/>
              <a:chExt cx="180000" cy="180000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AAF565D-EB03-CF1F-5CEC-77A4C0EC91DF}"/>
                  </a:ext>
                </a:extLst>
              </p:cNvPr>
              <p:cNvSpPr/>
              <p:nvPr/>
            </p:nvSpPr>
            <p:spPr>
              <a:xfrm>
                <a:off x="5759116" y="4876800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390DB108-0D90-535B-DCA9-FB981A847974}"/>
                  </a:ext>
                </a:extLst>
              </p:cNvPr>
              <p:cNvSpPr/>
              <p:nvPr/>
            </p:nvSpPr>
            <p:spPr>
              <a:xfrm>
                <a:off x="5795116" y="4912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605A497-559A-E829-7C13-04068707F38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109527" y="2322331"/>
            <a:ext cx="180000" cy="180000"/>
            <a:chOff x="5759116" y="4876800"/>
            <a:chExt cx="180000" cy="1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46D32F0-BAA8-E4FD-676D-55FC8F7DA85E}"/>
                </a:ext>
              </a:extLst>
            </p:cNvPr>
            <p:cNvSpPr/>
            <p:nvPr/>
          </p:nvSpPr>
          <p:spPr>
            <a:xfrm>
              <a:off x="5759116" y="4876800"/>
              <a:ext cx="180000" cy="1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96C358B-83AA-91C7-6D37-AE4D410C939F}"/>
                </a:ext>
              </a:extLst>
            </p:cNvPr>
            <p:cNvSpPr/>
            <p:nvPr/>
          </p:nvSpPr>
          <p:spPr>
            <a:xfrm>
              <a:off x="5795116" y="49128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018550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46D66D86-E39E-7C74-B57F-22E9AFCEB5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670583" y="2864330"/>
            <a:ext cx="3464887" cy="3002389"/>
            <a:chOff x="3925062" y="2692361"/>
            <a:chExt cx="3464887" cy="300238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9FFFC04-09A5-DD2A-190D-42BE642DAE3C}"/>
                </a:ext>
              </a:extLst>
            </p:cNvPr>
            <p:cNvSpPr/>
            <p:nvPr/>
          </p:nvSpPr>
          <p:spPr>
            <a:xfrm>
              <a:off x="3925062" y="2692361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962D8-8DAB-6D96-FE79-1E92C4606D27}"/>
                </a:ext>
              </a:extLst>
            </p:cNvPr>
            <p:cNvSpPr/>
            <p:nvPr/>
          </p:nvSpPr>
          <p:spPr>
            <a:xfrm>
              <a:off x="5145206" y="3628361"/>
              <a:ext cx="2244743" cy="2066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D46B7-1CD2-7334-D38A-CACEF5F229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70901"/>
            <a:ext cx="2185416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CF8B5DF-E3E1-EDD3-A940-4E27506994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69364" y="1770901"/>
            <a:ext cx="7374636" cy="9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737FB4-3EB5-36F7-DCC3-E883CF0FF48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98904" y="1789640"/>
            <a:ext cx="10293096" cy="93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small">
                <a:solidFill>
                  <a:schemeClr val="tx2"/>
                </a:solidFill>
                <a:latin typeface="Nunito" pitchFamily="2" charset="0"/>
              </a:rPr>
              <a:t>CONCLUSION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27A155-C98F-FFB1-916E-3C06C543C0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1337155"/>
            <a:ext cx="4511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F7D59C-F40C-C637-F16A-5830E4CB17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44891" y="4149525"/>
            <a:ext cx="244710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7215D0-31DD-3E9C-D21F-3C8CF0C15A8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672099"/>
            <a:ext cx="1800000" cy="14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6668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8B575-0362-50EE-9530-F6044D38A8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CD6BA-4CCB-1BD8-B3BE-B7661F8B9931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94836" y="1192848"/>
            <a:ext cx="8264792" cy="44723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A" sz="2000" b="1" dirty="0">
                <a:ea typeface="Aptos" panose="020B0004020202020204" pitchFamily="34" charset="0"/>
                <a:cs typeface="Times New Roman" panose="02020603050405020304" pitchFamily="18" charset="0"/>
              </a:rPr>
              <a:t>Vue d’ensemble </a:t>
            </a:r>
            <a:r>
              <a:rPr lang="fr-CA" sz="2000" dirty="0">
                <a:ea typeface="Aptos" panose="020B0004020202020204" pitchFamily="34" charset="0"/>
                <a:cs typeface="Times New Roman" panose="02020603050405020304" pitchFamily="18" charset="0"/>
              </a:rPr>
              <a:t>des interventions du gouvernement en habitation : récentes, présentes et à venir. </a:t>
            </a:r>
          </a:p>
          <a:p>
            <a:pPr lvl="1">
              <a:spcBef>
                <a:spcPts val="1800"/>
              </a:spcBef>
            </a:pPr>
            <a:r>
              <a:rPr lang="fr-CA" sz="1800" dirty="0">
                <a:ea typeface="Aptos" panose="020B0004020202020204" pitchFamily="34" charset="0"/>
                <a:cs typeface="Times New Roman" panose="02020603050405020304" pitchFamily="18" charset="0"/>
              </a:rPr>
              <a:t>Le gouvernement a déjà pris des mesures conséquentes et continuera à en prendre, selon l’évolution de la situation.</a:t>
            </a:r>
          </a:p>
          <a:p>
            <a:pPr>
              <a:spcBef>
                <a:spcPts val="1800"/>
              </a:spcBef>
            </a:pPr>
            <a:r>
              <a:rPr lang="fr-CA" sz="2000" b="1" dirty="0">
                <a:ea typeface="Aptos" panose="020B0004020202020204" pitchFamily="34" charset="0"/>
                <a:cs typeface="Times New Roman" panose="02020603050405020304" pitchFamily="18" charset="0"/>
              </a:rPr>
              <a:t>Feuille de route </a:t>
            </a:r>
            <a:r>
              <a:rPr lang="fr-CA" sz="2000" dirty="0">
                <a:ea typeface="Aptos" panose="020B0004020202020204" pitchFamily="34" charset="0"/>
                <a:cs typeface="Times New Roman" panose="02020603050405020304" pitchFamily="18" charset="0"/>
              </a:rPr>
              <a:t>pour mobiliser </a:t>
            </a:r>
            <a:r>
              <a:rPr lang="fr-CA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les acteurs de l’habitation en fonction d’objectifs communs</a:t>
            </a:r>
            <a:r>
              <a:rPr lang="fr-CA" sz="20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fr-CA" sz="2000" b="1" dirty="0">
                <a:cs typeface="Times New Roman" panose="02020603050405020304" pitchFamily="18" charset="0"/>
              </a:rPr>
              <a:t>Nos objectifs : </a:t>
            </a:r>
            <a:r>
              <a:rPr lang="fr-CA" sz="2000" dirty="0">
                <a:cs typeface="Times New Roman" panose="02020603050405020304" pitchFamily="18" charset="0"/>
              </a:rPr>
              <a:t>offrir</a:t>
            </a:r>
            <a:r>
              <a:rPr lang="fr-CA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un environnement propice </a:t>
            </a:r>
            <a:r>
              <a:rPr lang="fr-CA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au développement et soutenir les ménages dans le besoin.</a:t>
            </a:r>
            <a:endParaRPr lang="fr-CA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CA" sz="1800" dirty="0">
                <a:cs typeface="Times New Roman" panose="02020603050405020304" pitchFamily="18" charset="0"/>
              </a:rPr>
              <a:t>Moins de barrières. Plus de leviers. Plus d’innovation. Plus de collaboration. </a:t>
            </a:r>
          </a:p>
          <a:p>
            <a:pPr>
              <a:spcBef>
                <a:spcPts val="1800"/>
              </a:spcBef>
            </a:pPr>
            <a:r>
              <a:rPr lang="fr-CA" sz="2000" b="1" dirty="0"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fr-CA" sz="2000" b="1" dirty="0">
                <a:cs typeface="Times New Roman" panose="02020603050405020304" pitchFamily="18" charset="0"/>
              </a:rPr>
              <a:t>somme</a:t>
            </a:r>
            <a:r>
              <a:rPr lang="fr-CA" sz="2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des actions et l’engagement </a:t>
            </a:r>
            <a:r>
              <a:rPr lang="fr-CA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chacun permettront de retrouver l’équilibre en habitation et de préserver l’</a:t>
            </a:r>
            <a:r>
              <a:rPr lang="fr-CA" sz="20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abordabilité</a:t>
            </a:r>
            <a:r>
              <a:rPr lang="fr-CA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D0081B-07C7-6943-88E6-3C70DDA97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82" y="2682911"/>
            <a:ext cx="3261998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4937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824-F7A2-6979-F7CD-86AD3E72707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91184" y="2203841"/>
            <a:ext cx="11099800" cy="669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all">
                <a:solidFill>
                  <a:schemeClr val="tx2"/>
                </a:solidFill>
                <a:latin typeface="Nunito" pitchFamily="2" charset="0"/>
              </a:rPr>
              <a:t>Stratégie québécoise en habitation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FB7705F-F445-8AF8-2E90-1B792909BFA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01782" y="2909503"/>
            <a:ext cx="4114391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36000" tIns="36000" rIns="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4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2000" b="0">
                <a:solidFill>
                  <a:schemeClr val="bg1"/>
                </a:solidFill>
                <a:latin typeface="Nunito" pitchFamily="2" charset="0"/>
                <a:ea typeface="Roboto" panose="02000000000000000000" pitchFamily="2" charset="0"/>
              </a:rPr>
              <a:t>Bâtir ensemble pour mieux se loger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BD796DA-00C5-DCA3-B628-7D559D4D16F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01782" y="4290247"/>
            <a:ext cx="5565471" cy="648000"/>
            <a:chOff x="1101782" y="4403461"/>
            <a:chExt cx="5565471" cy="648000"/>
          </a:xfrm>
        </p:grpSpPr>
        <p:sp>
          <p:nvSpPr>
            <p:cNvPr id="3" name="Sous-titre 2">
              <a:extLst>
                <a:ext uri="{FF2B5EF4-FFF2-40B4-BE49-F238E27FC236}">
                  <a16:creationId xmlns:a16="http://schemas.microsoft.com/office/drawing/2014/main" id="{99B38BE1-9D80-08B4-6CB3-22799FC8FB96}"/>
                </a:ext>
              </a:extLst>
            </p:cNvPr>
            <p:cNvSpPr txBox="1">
              <a:spLocks/>
            </p:cNvSpPr>
            <p:nvPr/>
          </p:nvSpPr>
          <p:spPr>
            <a:xfrm>
              <a:off x="1159253" y="4403461"/>
              <a:ext cx="5508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8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Présentation aux partenaires de l’habitation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C8E15A-9033-F80A-600D-B394BD15F3B9}"/>
                </a:ext>
              </a:extLst>
            </p:cNvPr>
            <p:cNvSpPr txBox="1"/>
            <p:nvPr/>
          </p:nvSpPr>
          <p:spPr>
            <a:xfrm>
              <a:off x="1101782" y="4743684"/>
              <a:ext cx="1475084" cy="30777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 22 août 2024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8F14977-BC53-A3E0-DFEA-762EB1D211FB}"/>
                </a:ext>
              </a:extLst>
            </p:cNvPr>
            <p:cNvCxnSpPr>
              <a:cxnSpLocks/>
            </p:cNvCxnSpPr>
            <p:nvPr/>
          </p:nvCxnSpPr>
          <p:spPr>
            <a:xfrm>
              <a:off x="1101782" y="4420879"/>
              <a:ext cx="0" cy="5400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que 3">
            <a:extLst>
              <a:ext uri="{FF2B5EF4-FFF2-40B4-BE49-F238E27FC236}">
                <a16:creationId xmlns:a16="http://schemas.microsoft.com/office/drawing/2014/main" id="{C6191981-BAE0-50B2-F131-7624BC734F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4030" y="3239325"/>
            <a:ext cx="2049232" cy="20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709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Indicateurs du marché de l’habitation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4F6BC27-5C30-3A0D-B430-30567DD71DB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6096000" y="1508105"/>
            <a:ext cx="0" cy="456994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4D2178EB-5EF9-A78C-D1FA-D394220BD32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18708" y="1187201"/>
            <a:ext cx="5149962" cy="2315449"/>
            <a:chOff x="818708" y="1187201"/>
            <a:chExt cx="5149962" cy="231544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52F0BFB-0786-C2A8-FF96-7E6AD42CE0D6}"/>
                </a:ext>
              </a:extLst>
            </p:cNvPr>
            <p:cNvSpPr txBox="1"/>
            <p:nvPr/>
          </p:nvSpPr>
          <p:spPr>
            <a:xfrm>
              <a:off x="818708" y="1187201"/>
              <a:ext cx="4805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Inscription des propriétés sur le marché</a:t>
              </a:r>
            </a:p>
          </p:txBody>
        </p:sp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5363E2EF-4D3B-14F2-91F9-9EB077238B7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0132198"/>
                </p:ext>
              </p:extLst>
            </p:nvPr>
          </p:nvGraphicFramePr>
          <p:xfrm>
            <a:off x="818708" y="1702650"/>
            <a:ext cx="4572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5C457A1-39D2-9FA8-2073-ABA3975E2F9B}"/>
                </a:ext>
              </a:extLst>
            </p:cNvPr>
            <p:cNvSpPr/>
            <p:nvPr/>
          </p:nvSpPr>
          <p:spPr>
            <a:xfrm>
              <a:off x="5300157" y="2693218"/>
              <a:ext cx="576000" cy="57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50800" dir="5400000" algn="ctr" rotWithShape="0">
                <a:srgbClr val="FFFFF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2BC39A7-B4E1-68F4-6C22-01291F773469}"/>
                </a:ext>
              </a:extLst>
            </p:cNvPr>
            <p:cNvSpPr txBox="1"/>
            <p:nvPr/>
          </p:nvSpPr>
          <p:spPr>
            <a:xfrm>
              <a:off x="5252349" y="2851761"/>
              <a:ext cx="71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>
                  <a:solidFill>
                    <a:schemeClr val="tx2"/>
                  </a:solidFill>
                  <a:latin typeface="Nunito SemiBold" pitchFamily="2" charset="0"/>
                  <a:ea typeface="Roboto" panose="02000000000000000000" pitchFamily="2" charset="0"/>
                </a:rPr>
                <a:t>-43 %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27EAAF5-7057-9309-B131-5EA8243DF09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18708" y="3608413"/>
            <a:ext cx="5123516" cy="2341537"/>
            <a:chOff x="818708" y="3608413"/>
            <a:chExt cx="5123516" cy="234153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D499344-E896-54C5-2E5B-F981829944E2}"/>
                </a:ext>
              </a:extLst>
            </p:cNvPr>
            <p:cNvGrpSpPr/>
            <p:nvPr/>
          </p:nvGrpSpPr>
          <p:grpSpPr>
            <a:xfrm>
              <a:off x="818708" y="3608413"/>
              <a:ext cx="5029335" cy="2341537"/>
              <a:chOff x="818708" y="3608413"/>
              <a:chExt cx="5029335" cy="2341537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8AB385-F872-CB48-8B66-EA8886E9C116}"/>
                  </a:ext>
                </a:extLst>
              </p:cNvPr>
              <p:cNvSpPr txBox="1"/>
              <p:nvPr/>
            </p:nvSpPr>
            <p:spPr>
              <a:xfrm>
                <a:off x="818708" y="360841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2"/>
                    </a:solidFill>
                    <a:latin typeface="Nunito Light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fr-CA"/>
                  <a:t>Prix médian d’une maison unifamiliale</a:t>
                </a:r>
              </a:p>
            </p:txBody>
          </p:sp>
          <p:graphicFrame>
            <p:nvGraphicFramePr>
              <p:cNvPr id="15" name="Graphique 14">
                <a:extLst>
                  <a:ext uri="{FF2B5EF4-FFF2-40B4-BE49-F238E27FC236}">
                    <a16:creationId xmlns:a16="http://schemas.microsoft.com/office/drawing/2014/main" id="{D78399CF-21A8-479B-A259-94EB5696376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31856949"/>
                  </p:ext>
                </p:extLst>
              </p:nvPr>
            </p:nvGraphicFramePr>
            <p:xfrm>
              <a:off x="818708" y="4149950"/>
              <a:ext cx="4572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F981A19-B2DB-DE1E-1FA9-8A6DB05ECC60}"/>
                  </a:ext>
                </a:extLst>
              </p:cNvPr>
              <p:cNvSpPr/>
              <p:nvPr/>
            </p:nvSpPr>
            <p:spPr>
              <a:xfrm rot="5400000">
                <a:off x="5300157" y="5137062"/>
                <a:ext cx="562036" cy="5337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F20F1A-47F4-FAB1-B781-9F2876AF1395}"/>
                </a:ext>
              </a:extLst>
            </p:cNvPr>
            <p:cNvSpPr txBox="1"/>
            <p:nvPr/>
          </p:nvSpPr>
          <p:spPr>
            <a:xfrm>
              <a:off x="5225903" y="5259185"/>
              <a:ext cx="716321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Nunito SemiBold"/>
                  <a:ea typeface="Roboto"/>
                </a:rPr>
                <a:t>+60 %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17C9BB-B271-70FF-B75A-0EEA3BA9E74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413709" y="3608413"/>
            <a:ext cx="5088744" cy="2315449"/>
            <a:chOff x="6470587" y="1187201"/>
            <a:chExt cx="5088744" cy="2315449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40ECD61-C0F5-DD84-0A1F-0F5465FC2232}"/>
                </a:ext>
              </a:extLst>
            </p:cNvPr>
            <p:cNvGrpSpPr/>
            <p:nvPr/>
          </p:nvGrpSpPr>
          <p:grpSpPr>
            <a:xfrm>
              <a:off x="6470587" y="1187201"/>
              <a:ext cx="5011602" cy="2315449"/>
              <a:chOff x="6470587" y="1187201"/>
              <a:chExt cx="5011602" cy="2315449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F2F0DB4-1E44-A73E-2809-E7939DEC8D86}"/>
                  </a:ext>
                </a:extLst>
              </p:cNvPr>
              <p:cNvSpPr txBox="1"/>
              <p:nvPr/>
            </p:nvSpPr>
            <p:spPr>
              <a:xfrm>
                <a:off x="6470587" y="1187201"/>
                <a:ext cx="42875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>
                    <a:solidFill>
                      <a:schemeClr val="tx2"/>
                    </a:solidFill>
                    <a:latin typeface="Nunito Light" pitchFamily="2" charset="0"/>
                    <a:ea typeface="Roboto" panose="02000000000000000000" pitchFamily="2" charset="0"/>
                  </a:rPr>
                  <a:t>Loyer mensuel moyen</a:t>
                </a:r>
              </a:p>
            </p:txBody>
          </p:sp>
          <p:graphicFrame>
            <p:nvGraphicFramePr>
              <p:cNvPr id="16" name="Graphique 15">
                <a:extLst>
                  <a:ext uri="{FF2B5EF4-FFF2-40B4-BE49-F238E27FC236}">
                    <a16:creationId xmlns:a16="http://schemas.microsoft.com/office/drawing/2014/main" id="{ACFE7796-C688-4BFC-BD57-ADCB1B29AA3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750214"/>
                  </p:ext>
                </p:extLst>
              </p:nvPr>
            </p:nvGraphicFramePr>
            <p:xfrm>
              <a:off x="6470587" y="1702650"/>
              <a:ext cx="4572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B0A2D1E-04F5-99BD-2CFD-FB874DB8269C}"/>
                  </a:ext>
                </a:extLst>
              </p:cNvPr>
              <p:cNvSpPr/>
              <p:nvPr/>
            </p:nvSpPr>
            <p:spPr>
              <a:xfrm>
                <a:off x="10920153" y="2715850"/>
                <a:ext cx="562036" cy="5337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AC2CD29-936B-1D60-9A01-6E9E475A7521}"/>
                </a:ext>
              </a:extLst>
            </p:cNvPr>
            <p:cNvSpPr txBox="1"/>
            <p:nvPr/>
          </p:nvSpPr>
          <p:spPr>
            <a:xfrm>
              <a:off x="10843010" y="2845617"/>
              <a:ext cx="71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Nunito SemiBold" pitchFamily="2" charset="0"/>
                  <a:ea typeface="Roboto" panose="02000000000000000000" pitchFamily="2" charset="0"/>
                </a:rPr>
                <a:t>+28 %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8869DB9-725D-8E26-9393-EF1CA816A4A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440155" y="1187201"/>
            <a:ext cx="5303520" cy="2341537"/>
            <a:chOff x="6470587" y="3608413"/>
            <a:chExt cx="5303520" cy="2341537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32BF28A-0912-9E69-C86C-16C9E2DCAEB1}"/>
                </a:ext>
              </a:extLst>
            </p:cNvPr>
            <p:cNvSpPr txBox="1"/>
            <p:nvPr/>
          </p:nvSpPr>
          <p:spPr>
            <a:xfrm>
              <a:off x="6470587" y="3608413"/>
              <a:ext cx="5303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fr-CA" dirty="0"/>
                <a:t>Taux d’inoccupation des logements locatifs</a:t>
              </a:r>
            </a:p>
          </p:txBody>
        </p:sp>
        <p:graphicFrame>
          <p:nvGraphicFramePr>
            <p:cNvPr id="17" name="Graphique 16">
              <a:extLst>
                <a:ext uri="{FF2B5EF4-FFF2-40B4-BE49-F238E27FC236}">
                  <a16:creationId xmlns:a16="http://schemas.microsoft.com/office/drawing/2014/main" id="{D8348AE0-9CBB-4C56-81C4-9BB15F20278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9533372"/>
                </p:ext>
              </p:extLst>
            </p:nvPr>
          </p:nvGraphicFramePr>
          <p:xfrm>
            <a:off x="6470587" y="4149950"/>
            <a:ext cx="4572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850B3DE-E356-AE27-3146-81026E7D09D3}"/>
                </a:ext>
              </a:extLst>
            </p:cNvPr>
            <p:cNvSpPr/>
            <p:nvPr/>
          </p:nvSpPr>
          <p:spPr>
            <a:xfrm>
              <a:off x="10910054" y="5122912"/>
              <a:ext cx="562036" cy="5337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B487E33-C281-9319-E246-56496364269E}"/>
                </a:ext>
              </a:extLst>
            </p:cNvPr>
            <p:cNvSpPr txBox="1"/>
            <p:nvPr/>
          </p:nvSpPr>
          <p:spPr>
            <a:xfrm>
              <a:off x="10843010" y="5235891"/>
              <a:ext cx="71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Nunito SemiBold" pitchFamily="2" charset="0"/>
                  <a:ea typeface="Roboto" panose="02000000000000000000" pitchFamily="2" charset="0"/>
                  <a:sym typeface="Symbol" panose="05050102010706020507" pitchFamily="18" charset="2"/>
                </a:rPr>
                <a:t> </a:t>
              </a:r>
              <a:r>
                <a:rPr lang="fr-CA" sz="1400">
                  <a:solidFill>
                    <a:schemeClr val="tx2"/>
                  </a:solidFill>
                  <a:latin typeface="Nunito SemiBold" pitchFamily="2" charset="0"/>
                  <a:ea typeface="Roboto" panose="02000000000000000000" pitchFamily="2" charset="0"/>
                </a:rPr>
                <a:t>3 %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037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30E67-1461-7FBA-1009-86A1B0407DF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causes du déséquilibre</a:t>
            </a:r>
          </a:p>
        </p:txBody>
      </p: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705C0481-F83A-C9F7-E6CA-A435B9880B8D}"/>
              </a:ext>
            </a:extLst>
          </p:cNvPr>
          <p:cNvGrpSpPr/>
          <p:nvPr/>
        </p:nvGrpSpPr>
        <p:grpSpPr>
          <a:xfrm>
            <a:off x="3610291" y="1405817"/>
            <a:ext cx="4690708" cy="4457033"/>
            <a:chOff x="3610291" y="1405817"/>
            <a:chExt cx="4690708" cy="4457033"/>
          </a:xfrm>
        </p:grpSpPr>
        <p:grpSp>
          <p:nvGrpSpPr>
            <p:cNvPr id="12" name="Group 414">
              <a:extLst>
                <a:ext uri="{FF2B5EF4-FFF2-40B4-BE49-F238E27FC236}">
                  <a16:creationId xmlns:a16="http://schemas.microsoft.com/office/drawing/2014/main" id="{1F8254C4-4D53-2E41-350E-86A5D579AFD4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4936604" y="2407321"/>
              <a:ext cx="2239636" cy="2160000"/>
              <a:chOff x="3630613" y="1508071"/>
              <a:chExt cx="5045075" cy="4865687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4E005735-4777-A454-02FB-800C1C805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850" y="1538233"/>
                <a:ext cx="1998663" cy="3259138"/>
              </a:xfrm>
              <a:custGeom>
                <a:avLst/>
                <a:gdLst>
                  <a:gd name="T0" fmla="*/ 91 w 530"/>
                  <a:gd name="T1" fmla="*/ 862 h 864"/>
                  <a:gd name="T2" fmla="*/ 107 w 530"/>
                  <a:gd name="T3" fmla="*/ 857 h 864"/>
                  <a:gd name="T4" fmla="*/ 122 w 530"/>
                  <a:gd name="T5" fmla="*/ 852 h 864"/>
                  <a:gd name="T6" fmla="*/ 137 w 530"/>
                  <a:gd name="T7" fmla="*/ 847 h 864"/>
                  <a:gd name="T8" fmla="*/ 152 w 530"/>
                  <a:gd name="T9" fmla="*/ 842 h 864"/>
                  <a:gd name="T10" fmla="*/ 170 w 530"/>
                  <a:gd name="T11" fmla="*/ 835 h 864"/>
                  <a:gd name="T12" fmla="*/ 187 w 530"/>
                  <a:gd name="T13" fmla="*/ 827 h 864"/>
                  <a:gd name="T14" fmla="*/ 202 w 530"/>
                  <a:gd name="T15" fmla="*/ 820 h 864"/>
                  <a:gd name="T16" fmla="*/ 216 w 530"/>
                  <a:gd name="T17" fmla="*/ 813 h 864"/>
                  <a:gd name="T18" fmla="*/ 231 w 530"/>
                  <a:gd name="T19" fmla="*/ 806 h 864"/>
                  <a:gd name="T20" fmla="*/ 245 w 530"/>
                  <a:gd name="T21" fmla="*/ 798 h 864"/>
                  <a:gd name="T22" fmla="*/ 258 w 530"/>
                  <a:gd name="T23" fmla="*/ 789 h 864"/>
                  <a:gd name="T24" fmla="*/ 272 w 530"/>
                  <a:gd name="T25" fmla="*/ 781 h 864"/>
                  <a:gd name="T26" fmla="*/ 285 w 530"/>
                  <a:gd name="T27" fmla="*/ 772 h 864"/>
                  <a:gd name="T28" fmla="*/ 318 w 530"/>
                  <a:gd name="T29" fmla="*/ 748 h 864"/>
                  <a:gd name="T30" fmla="*/ 338 w 530"/>
                  <a:gd name="T31" fmla="*/ 732 h 864"/>
                  <a:gd name="T32" fmla="*/ 356 w 530"/>
                  <a:gd name="T33" fmla="*/ 716 h 864"/>
                  <a:gd name="T34" fmla="*/ 374 w 530"/>
                  <a:gd name="T35" fmla="*/ 699 h 864"/>
                  <a:gd name="T36" fmla="*/ 392 w 530"/>
                  <a:gd name="T37" fmla="*/ 681 h 864"/>
                  <a:gd name="T38" fmla="*/ 408 w 530"/>
                  <a:gd name="T39" fmla="*/ 663 h 864"/>
                  <a:gd name="T40" fmla="*/ 424 w 530"/>
                  <a:gd name="T41" fmla="*/ 644 h 864"/>
                  <a:gd name="T42" fmla="*/ 439 w 530"/>
                  <a:gd name="T43" fmla="*/ 625 h 864"/>
                  <a:gd name="T44" fmla="*/ 453 w 530"/>
                  <a:gd name="T45" fmla="*/ 605 h 864"/>
                  <a:gd name="T46" fmla="*/ 467 w 530"/>
                  <a:gd name="T47" fmla="*/ 584 h 864"/>
                  <a:gd name="T48" fmla="*/ 479 w 530"/>
                  <a:gd name="T49" fmla="*/ 563 h 864"/>
                  <a:gd name="T50" fmla="*/ 491 w 530"/>
                  <a:gd name="T51" fmla="*/ 542 h 864"/>
                  <a:gd name="T52" fmla="*/ 502 w 530"/>
                  <a:gd name="T53" fmla="*/ 519 h 864"/>
                  <a:gd name="T54" fmla="*/ 513 w 530"/>
                  <a:gd name="T55" fmla="*/ 497 h 864"/>
                  <a:gd name="T56" fmla="*/ 522 w 530"/>
                  <a:gd name="T57" fmla="*/ 474 h 864"/>
                  <a:gd name="T58" fmla="*/ 530 w 530"/>
                  <a:gd name="T59" fmla="*/ 452 h 864"/>
                  <a:gd name="T60" fmla="*/ 4 w 530"/>
                  <a:gd name="T61" fmla="*/ 4 h 864"/>
                  <a:gd name="T62" fmla="*/ 20 w 530"/>
                  <a:gd name="T63" fmla="*/ 20 h 864"/>
                  <a:gd name="T64" fmla="*/ 36 w 530"/>
                  <a:gd name="T65" fmla="*/ 37 h 864"/>
                  <a:gd name="T66" fmla="*/ 51 w 530"/>
                  <a:gd name="T67" fmla="*/ 55 h 864"/>
                  <a:gd name="T68" fmla="*/ 66 w 530"/>
                  <a:gd name="T69" fmla="*/ 74 h 864"/>
                  <a:gd name="T70" fmla="*/ 83 w 530"/>
                  <a:gd name="T71" fmla="*/ 98 h 864"/>
                  <a:gd name="T72" fmla="*/ 96 w 530"/>
                  <a:gd name="T73" fmla="*/ 116 h 864"/>
                  <a:gd name="T74" fmla="*/ 108 w 530"/>
                  <a:gd name="T75" fmla="*/ 136 h 864"/>
                  <a:gd name="T76" fmla="*/ 119 w 530"/>
                  <a:gd name="T77" fmla="*/ 155 h 864"/>
                  <a:gd name="T78" fmla="*/ 130 w 530"/>
                  <a:gd name="T79" fmla="*/ 175 h 864"/>
                  <a:gd name="T80" fmla="*/ 140 w 530"/>
                  <a:gd name="T81" fmla="*/ 196 h 864"/>
                  <a:gd name="T82" fmla="*/ 149 w 530"/>
                  <a:gd name="T83" fmla="*/ 217 h 864"/>
                  <a:gd name="T84" fmla="*/ 158 w 530"/>
                  <a:gd name="T85" fmla="*/ 238 h 864"/>
                  <a:gd name="T86" fmla="*/ 166 w 530"/>
                  <a:gd name="T87" fmla="*/ 261 h 864"/>
                  <a:gd name="T88" fmla="*/ 175 w 530"/>
                  <a:gd name="T89" fmla="*/ 290 h 864"/>
                  <a:gd name="T90" fmla="*/ 201 w 530"/>
                  <a:gd name="T91" fmla="*/ 536 h 864"/>
                  <a:gd name="T92" fmla="*/ 197 w 530"/>
                  <a:gd name="T93" fmla="*/ 566 h 864"/>
                  <a:gd name="T94" fmla="*/ 85 w 530"/>
                  <a:gd name="T95" fmla="*/ 863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0" h="864">
                    <a:moveTo>
                      <a:pt x="85" y="863"/>
                    </a:moveTo>
                    <a:cubicBezTo>
                      <a:pt x="87" y="863"/>
                      <a:pt x="89" y="862"/>
                      <a:pt x="91" y="862"/>
                    </a:cubicBezTo>
                    <a:cubicBezTo>
                      <a:pt x="95" y="861"/>
                      <a:pt x="98" y="860"/>
                      <a:pt x="101" y="859"/>
                    </a:cubicBezTo>
                    <a:cubicBezTo>
                      <a:pt x="103" y="858"/>
                      <a:pt x="105" y="858"/>
                      <a:pt x="107" y="857"/>
                    </a:cubicBezTo>
                    <a:cubicBezTo>
                      <a:pt x="110" y="856"/>
                      <a:pt x="113" y="855"/>
                      <a:pt x="116" y="854"/>
                    </a:cubicBezTo>
                    <a:cubicBezTo>
                      <a:pt x="118" y="854"/>
                      <a:pt x="120" y="853"/>
                      <a:pt x="122" y="852"/>
                    </a:cubicBezTo>
                    <a:cubicBezTo>
                      <a:pt x="126" y="851"/>
                      <a:pt x="129" y="850"/>
                      <a:pt x="132" y="849"/>
                    </a:cubicBezTo>
                    <a:cubicBezTo>
                      <a:pt x="134" y="848"/>
                      <a:pt x="136" y="848"/>
                      <a:pt x="137" y="847"/>
                    </a:cubicBezTo>
                    <a:cubicBezTo>
                      <a:pt x="141" y="846"/>
                      <a:pt x="145" y="844"/>
                      <a:pt x="149" y="843"/>
                    </a:cubicBezTo>
                    <a:cubicBezTo>
                      <a:pt x="150" y="843"/>
                      <a:pt x="151" y="842"/>
                      <a:pt x="152" y="842"/>
                    </a:cubicBezTo>
                    <a:cubicBezTo>
                      <a:pt x="157" y="840"/>
                      <a:pt x="162" y="838"/>
                      <a:pt x="167" y="836"/>
                    </a:cubicBezTo>
                    <a:cubicBezTo>
                      <a:pt x="168" y="835"/>
                      <a:pt x="169" y="835"/>
                      <a:pt x="170" y="835"/>
                    </a:cubicBezTo>
                    <a:cubicBezTo>
                      <a:pt x="174" y="833"/>
                      <a:pt x="178" y="831"/>
                      <a:pt x="182" y="830"/>
                    </a:cubicBezTo>
                    <a:cubicBezTo>
                      <a:pt x="184" y="829"/>
                      <a:pt x="185" y="828"/>
                      <a:pt x="187" y="827"/>
                    </a:cubicBezTo>
                    <a:cubicBezTo>
                      <a:pt x="190" y="826"/>
                      <a:pt x="193" y="824"/>
                      <a:pt x="196" y="823"/>
                    </a:cubicBezTo>
                    <a:cubicBezTo>
                      <a:pt x="198" y="822"/>
                      <a:pt x="200" y="821"/>
                      <a:pt x="202" y="820"/>
                    </a:cubicBezTo>
                    <a:cubicBezTo>
                      <a:pt x="205" y="819"/>
                      <a:pt x="208" y="817"/>
                      <a:pt x="211" y="816"/>
                    </a:cubicBezTo>
                    <a:cubicBezTo>
                      <a:pt x="213" y="815"/>
                      <a:pt x="215" y="814"/>
                      <a:pt x="216" y="813"/>
                    </a:cubicBezTo>
                    <a:cubicBezTo>
                      <a:pt x="219" y="812"/>
                      <a:pt x="222" y="810"/>
                      <a:pt x="225" y="809"/>
                    </a:cubicBezTo>
                    <a:cubicBezTo>
                      <a:pt x="227" y="808"/>
                      <a:pt x="229" y="807"/>
                      <a:pt x="231" y="806"/>
                    </a:cubicBezTo>
                    <a:cubicBezTo>
                      <a:pt x="233" y="804"/>
                      <a:pt x="236" y="802"/>
                      <a:pt x="239" y="801"/>
                    </a:cubicBezTo>
                    <a:cubicBezTo>
                      <a:pt x="241" y="800"/>
                      <a:pt x="243" y="799"/>
                      <a:pt x="245" y="798"/>
                    </a:cubicBezTo>
                    <a:cubicBezTo>
                      <a:pt x="247" y="796"/>
                      <a:pt x="250" y="794"/>
                      <a:pt x="253" y="793"/>
                    </a:cubicBezTo>
                    <a:cubicBezTo>
                      <a:pt x="255" y="792"/>
                      <a:pt x="257" y="791"/>
                      <a:pt x="258" y="789"/>
                    </a:cubicBezTo>
                    <a:cubicBezTo>
                      <a:pt x="261" y="788"/>
                      <a:pt x="264" y="786"/>
                      <a:pt x="267" y="784"/>
                    </a:cubicBezTo>
                    <a:cubicBezTo>
                      <a:pt x="269" y="783"/>
                      <a:pt x="270" y="782"/>
                      <a:pt x="272" y="781"/>
                    </a:cubicBezTo>
                    <a:cubicBezTo>
                      <a:pt x="275" y="779"/>
                      <a:pt x="278" y="777"/>
                      <a:pt x="281" y="775"/>
                    </a:cubicBezTo>
                    <a:cubicBezTo>
                      <a:pt x="282" y="774"/>
                      <a:pt x="284" y="773"/>
                      <a:pt x="285" y="772"/>
                    </a:cubicBezTo>
                    <a:cubicBezTo>
                      <a:pt x="290" y="769"/>
                      <a:pt x="294" y="766"/>
                      <a:pt x="299" y="763"/>
                    </a:cubicBezTo>
                    <a:cubicBezTo>
                      <a:pt x="305" y="758"/>
                      <a:pt x="312" y="753"/>
                      <a:pt x="318" y="748"/>
                    </a:cubicBezTo>
                    <a:cubicBezTo>
                      <a:pt x="321" y="746"/>
                      <a:pt x="323" y="744"/>
                      <a:pt x="325" y="743"/>
                    </a:cubicBezTo>
                    <a:cubicBezTo>
                      <a:pt x="329" y="739"/>
                      <a:pt x="333" y="736"/>
                      <a:pt x="338" y="732"/>
                    </a:cubicBezTo>
                    <a:cubicBezTo>
                      <a:pt x="340" y="730"/>
                      <a:pt x="343" y="728"/>
                      <a:pt x="345" y="726"/>
                    </a:cubicBezTo>
                    <a:cubicBezTo>
                      <a:pt x="349" y="722"/>
                      <a:pt x="353" y="719"/>
                      <a:pt x="356" y="716"/>
                    </a:cubicBezTo>
                    <a:cubicBezTo>
                      <a:pt x="359" y="713"/>
                      <a:pt x="361" y="711"/>
                      <a:pt x="364" y="709"/>
                    </a:cubicBezTo>
                    <a:cubicBezTo>
                      <a:pt x="367" y="705"/>
                      <a:pt x="371" y="702"/>
                      <a:pt x="374" y="699"/>
                    </a:cubicBezTo>
                    <a:cubicBezTo>
                      <a:pt x="377" y="696"/>
                      <a:pt x="379" y="694"/>
                      <a:pt x="382" y="691"/>
                    </a:cubicBezTo>
                    <a:cubicBezTo>
                      <a:pt x="385" y="688"/>
                      <a:pt x="388" y="684"/>
                      <a:pt x="392" y="681"/>
                    </a:cubicBezTo>
                    <a:cubicBezTo>
                      <a:pt x="394" y="678"/>
                      <a:pt x="396" y="676"/>
                      <a:pt x="399" y="673"/>
                    </a:cubicBezTo>
                    <a:cubicBezTo>
                      <a:pt x="402" y="670"/>
                      <a:pt x="405" y="666"/>
                      <a:pt x="408" y="663"/>
                    </a:cubicBezTo>
                    <a:cubicBezTo>
                      <a:pt x="410" y="660"/>
                      <a:pt x="413" y="657"/>
                      <a:pt x="415" y="654"/>
                    </a:cubicBezTo>
                    <a:cubicBezTo>
                      <a:pt x="418" y="651"/>
                      <a:pt x="421" y="648"/>
                      <a:pt x="424" y="644"/>
                    </a:cubicBezTo>
                    <a:cubicBezTo>
                      <a:pt x="426" y="641"/>
                      <a:pt x="428" y="638"/>
                      <a:pt x="431" y="635"/>
                    </a:cubicBezTo>
                    <a:cubicBezTo>
                      <a:pt x="433" y="632"/>
                      <a:pt x="436" y="628"/>
                      <a:pt x="439" y="625"/>
                    </a:cubicBezTo>
                    <a:cubicBezTo>
                      <a:pt x="441" y="622"/>
                      <a:pt x="443" y="619"/>
                      <a:pt x="445" y="616"/>
                    </a:cubicBezTo>
                    <a:cubicBezTo>
                      <a:pt x="448" y="612"/>
                      <a:pt x="451" y="608"/>
                      <a:pt x="453" y="605"/>
                    </a:cubicBezTo>
                    <a:cubicBezTo>
                      <a:pt x="455" y="602"/>
                      <a:pt x="457" y="598"/>
                      <a:pt x="459" y="595"/>
                    </a:cubicBezTo>
                    <a:cubicBezTo>
                      <a:pt x="462" y="592"/>
                      <a:pt x="464" y="588"/>
                      <a:pt x="467" y="584"/>
                    </a:cubicBezTo>
                    <a:cubicBezTo>
                      <a:pt x="469" y="581"/>
                      <a:pt x="470" y="578"/>
                      <a:pt x="472" y="574"/>
                    </a:cubicBezTo>
                    <a:cubicBezTo>
                      <a:pt x="475" y="571"/>
                      <a:pt x="477" y="567"/>
                      <a:pt x="479" y="563"/>
                    </a:cubicBezTo>
                    <a:cubicBezTo>
                      <a:pt x="481" y="560"/>
                      <a:pt x="483" y="556"/>
                      <a:pt x="485" y="553"/>
                    </a:cubicBezTo>
                    <a:cubicBezTo>
                      <a:pt x="487" y="549"/>
                      <a:pt x="489" y="545"/>
                      <a:pt x="491" y="542"/>
                    </a:cubicBezTo>
                    <a:cubicBezTo>
                      <a:pt x="493" y="538"/>
                      <a:pt x="495" y="535"/>
                      <a:pt x="496" y="531"/>
                    </a:cubicBezTo>
                    <a:cubicBezTo>
                      <a:pt x="498" y="527"/>
                      <a:pt x="500" y="523"/>
                      <a:pt x="502" y="519"/>
                    </a:cubicBezTo>
                    <a:cubicBezTo>
                      <a:pt x="504" y="516"/>
                      <a:pt x="505" y="512"/>
                      <a:pt x="507" y="509"/>
                    </a:cubicBezTo>
                    <a:cubicBezTo>
                      <a:pt x="509" y="505"/>
                      <a:pt x="511" y="501"/>
                      <a:pt x="513" y="497"/>
                    </a:cubicBezTo>
                    <a:cubicBezTo>
                      <a:pt x="514" y="493"/>
                      <a:pt x="516" y="490"/>
                      <a:pt x="517" y="486"/>
                    </a:cubicBezTo>
                    <a:cubicBezTo>
                      <a:pt x="519" y="482"/>
                      <a:pt x="520" y="478"/>
                      <a:pt x="522" y="474"/>
                    </a:cubicBezTo>
                    <a:cubicBezTo>
                      <a:pt x="523" y="470"/>
                      <a:pt x="525" y="467"/>
                      <a:pt x="526" y="463"/>
                    </a:cubicBezTo>
                    <a:cubicBezTo>
                      <a:pt x="527" y="459"/>
                      <a:pt x="529" y="456"/>
                      <a:pt x="530" y="452"/>
                    </a:cubicBezTo>
                    <a:cubicBezTo>
                      <a:pt x="458" y="211"/>
                      <a:pt x="248" y="34"/>
                      <a:pt x="0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6" y="6"/>
                      <a:pt x="9" y="8"/>
                      <a:pt x="11" y="11"/>
                    </a:cubicBezTo>
                    <a:cubicBezTo>
                      <a:pt x="14" y="14"/>
                      <a:pt x="17" y="17"/>
                      <a:pt x="20" y="20"/>
                    </a:cubicBezTo>
                    <a:cubicBezTo>
                      <a:pt x="22" y="22"/>
                      <a:pt x="24" y="25"/>
                      <a:pt x="27" y="27"/>
                    </a:cubicBezTo>
                    <a:cubicBezTo>
                      <a:pt x="30" y="30"/>
                      <a:pt x="33" y="34"/>
                      <a:pt x="36" y="37"/>
                    </a:cubicBezTo>
                    <a:cubicBezTo>
                      <a:pt x="38" y="39"/>
                      <a:pt x="40" y="42"/>
                      <a:pt x="42" y="44"/>
                    </a:cubicBezTo>
                    <a:cubicBezTo>
                      <a:pt x="45" y="48"/>
                      <a:pt x="48" y="51"/>
                      <a:pt x="51" y="55"/>
                    </a:cubicBezTo>
                    <a:cubicBezTo>
                      <a:pt x="53" y="57"/>
                      <a:pt x="54" y="59"/>
                      <a:pt x="56" y="61"/>
                    </a:cubicBezTo>
                    <a:cubicBezTo>
                      <a:pt x="59" y="66"/>
                      <a:pt x="63" y="70"/>
                      <a:pt x="66" y="74"/>
                    </a:cubicBezTo>
                    <a:cubicBezTo>
                      <a:pt x="67" y="76"/>
                      <a:pt x="69" y="78"/>
                      <a:pt x="70" y="79"/>
                    </a:cubicBezTo>
                    <a:cubicBezTo>
                      <a:pt x="75" y="85"/>
                      <a:pt x="79" y="92"/>
                      <a:pt x="83" y="98"/>
                    </a:cubicBezTo>
                    <a:cubicBezTo>
                      <a:pt x="84" y="98"/>
                      <a:pt x="84" y="99"/>
                      <a:pt x="84" y="99"/>
                    </a:cubicBezTo>
                    <a:cubicBezTo>
                      <a:pt x="88" y="105"/>
                      <a:pt x="92" y="111"/>
                      <a:pt x="96" y="116"/>
                    </a:cubicBezTo>
                    <a:cubicBezTo>
                      <a:pt x="97" y="119"/>
                      <a:pt x="99" y="121"/>
                      <a:pt x="100" y="123"/>
                    </a:cubicBezTo>
                    <a:cubicBezTo>
                      <a:pt x="103" y="127"/>
                      <a:pt x="105" y="131"/>
                      <a:pt x="108" y="136"/>
                    </a:cubicBezTo>
                    <a:cubicBezTo>
                      <a:pt x="109" y="138"/>
                      <a:pt x="111" y="141"/>
                      <a:pt x="112" y="143"/>
                    </a:cubicBezTo>
                    <a:cubicBezTo>
                      <a:pt x="115" y="147"/>
                      <a:pt x="117" y="151"/>
                      <a:pt x="119" y="155"/>
                    </a:cubicBezTo>
                    <a:cubicBezTo>
                      <a:pt x="121" y="158"/>
                      <a:pt x="122" y="161"/>
                      <a:pt x="124" y="164"/>
                    </a:cubicBezTo>
                    <a:cubicBezTo>
                      <a:pt x="126" y="167"/>
                      <a:pt x="128" y="171"/>
                      <a:pt x="130" y="175"/>
                    </a:cubicBezTo>
                    <a:cubicBezTo>
                      <a:pt x="131" y="178"/>
                      <a:pt x="133" y="181"/>
                      <a:pt x="134" y="184"/>
                    </a:cubicBezTo>
                    <a:cubicBezTo>
                      <a:pt x="136" y="188"/>
                      <a:pt x="138" y="192"/>
                      <a:pt x="140" y="196"/>
                    </a:cubicBezTo>
                    <a:cubicBezTo>
                      <a:pt x="141" y="199"/>
                      <a:pt x="142" y="202"/>
                      <a:pt x="144" y="205"/>
                    </a:cubicBezTo>
                    <a:cubicBezTo>
                      <a:pt x="146" y="209"/>
                      <a:pt x="147" y="213"/>
                      <a:pt x="149" y="217"/>
                    </a:cubicBezTo>
                    <a:cubicBezTo>
                      <a:pt x="150" y="220"/>
                      <a:pt x="152" y="223"/>
                      <a:pt x="153" y="226"/>
                    </a:cubicBezTo>
                    <a:cubicBezTo>
                      <a:pt x="154" y="230"/>
                      <a:pt x="156" y="234"/>
                      <a:pt x="158" y="238"/>
                    </a:cubicBezTo>
                    <a:cubicBezTo>
                      <a:pt x="159" y="241"/>
                      <a:pt x="160" y="244"/>
                      <a:pt x="161" y="247"/>
                    </a:cubicBezTo>
                    <a:cubicBezTo>
                      <a:pt x="163" y="252"/>
                      <a:pt x="164" y="256"/>
                      <a:pt x="166" y="261"/>
                    </a:cubicBezTo>
                    <a:cubicBezTo>
                      <a:pt x="167" y="264"/>
                      <a:pt x="168" y="266"/>
                      <a:pt x="169" y="268"/>
                    </a:cubicBezTo>
                    <a:cubicBezTo>
                      <a:pt x="171" y="275"/>
                      <a:pt x="173" y="283"/>
                      <a:pt x="175" y="290"/>
                    </a:cubicBezTo>
                    <a:cubicBezTo>
                      <a:pt x="181" y="309"/>
                      <a:pt x="185" y="325"/>
                      <a:pt x="188" y="341"/>
                    </a:cubicBezTo>
                    <a:cubicBezTo>
                      <a:pt x="202" y="405"/>
                      <a:pt x="206" y="471"/>
                      <a:pt x="201" y="536"/>
                    </a:cubicBezTo>
                    <a:cubicBezTo>
                      <a:pt x="198" y="567"/>
                      <a:pt x="198" y="567"/>
                      <a:pt x="198" y="567"/>
                    </a:cubicBezTo>
                    <a:cubicBezTo>
                      <a:pt x="197" y="566"/>
                      <a:pt x="197" y="566"/>
                      <a:pt x="197" y="566"/>
                    </a:cubicBezTo>
                    <a:cubicBezTo>
                      <a:pt x="183" y="674"/>
                      <a:pt x="143" y="776"/>
                      <a:pt x="81" y="864"/>
                    </a:cubicBezTo>
                    <a:cubicBezTo>
                      <a:pt x="82" y="864"/>
                      <a:pt x="84" y="864"/>
                      <a:pt x="85" y="8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B2E2526-F22A-D2A9-6995-369647569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550" y="3398783"/>
                <a:ext cx="3259138" cy="2620963"/>
              </a:xfrm>
              <a:custGeom>
                <a:avLst/>
                <a:gdLst>
                  <a:gd name="T0" fmla="*/ 0 w 864"/>
                  <a:gd name="T1" fmla="*/ 390 h 695"/>
                  <a:gd name="T2" fmla="*/ 14 w 864"/>
                  <a:gd name="T3" fmla="*/ 411 h 695"/>
                  <a:gd name="T4" fmla="*/ 30 w 864"/>
                  <a:gd name="T5" fmla="*/ 434 h 695"/>
                  <a:gd name="T6" fmla="*/ 46 w 864"/>
                  <a:gd name="T7" fmla="*/ 454 h 695"/>
                  <a:gd name="T8" fmla="*/ 61 w 864"/>
                  <a:gd name="T9" fmla="*/ 473 h 695"/>
                  <a:gd name="T10" fmla="*/ 79 w 864"/>
                  <a:gd name="T11" fmla="*/ 493 h 695"/>
                  <a:gd name="T12" fmla="*/ 98 w 864"/>
                  <a:gd name="T13" fmla="*/ 512 h 695"/>
                  <a:gd name="T14" fmla="*/ 117 w 864"/>
                  <a:gd name="T15" fmla="*/ 530 h 695"/>
                  <a:gd name="T16" fmla="*/ 145 w 864"/>
                  <a:gd name="T17" fmla="*/ 554 h 695"/>
                  <a:gd name="T18" fmla="*/ 156 w 864"/>
                  <a:gd name="T19" fmla="*/ 562 h 695"/>
                  <a:gd name="T20" fmla="*/ 166 w 864"/>
                  <a:gd name="T21" fmla="*/ 570 h 695"/>
                  <a:gd name="T22" fmla="*/ 177 w 864"/>
                  <a:gd name="T23" fmla="*/ 578 h 695"/>
                  <a:gd name="T24" fmla="*/ 187 w 864"/>
                  <a:gd name="T25" fmla="*/ 585 h 695"/>
                  <a:gd name="T26" fmla="*/ 198 w 864"/>
                  <a:gd name="T27" fmla="*/ 592 h 695"/>
                  <a:gd name="T28" fmla="*/ 209 w 864"/>
                  <a:gd name="T29" fmla="*/ 599 h 695"/>
                  <a:gd name="T30" fmla="*/ 220 w 864"/>
                  <a:gd name="T31" fmla="*/ 606 h 695"/>
                  <a:gd name="T32" fmla="*/ 232 w 864"/>
                  <a:gd name="T33" fmla="*/ 612 h 695"/>
                  <a:gd name="T34" fmla="*/ 243 w 864"/>
                  <a:gd name="T35" fmla="*/ 619 h 695"/>
                  <a:gd name="T36" fmla="*/ 255 w 864"/>
                  <a:gd name="T37" fmla="*/ 625 h 695"/>
                  <a:gd name="T38" fmla="*/ 266 w 864"/>
                  <a:gd name="T39" fmla="*/ 631 h 695"/>
                  <a:gd name="T40" fmla="*/ 278 w 864"/>
                  <a:gd name="T41" fmla="*/ 636 h 695"/>
                  <a:gd name="T42" fmla="*/ 290 w 864"/>
                  <a:gd name="T43" fmla="*/ 641 h 695"/>
                  <a:gd name="T44" fmla="*/ 302 w 864"/>
                  <a:gd name="T45" fmla="*/ 647 h 695"/>
                  <a:gd name="T46" fmla="*/ 314 w 864"/>
                  <a:gd name="T47" fmla="*/ 651 h 695"/>
                  <a:gd name="T48" fmla="*/ 326 w 864"/>
                  <a:gd name="T49" fmla="*/ 656 h 695"/>
                  <a:gd name="T50" fmla="*/ 338 w 864"/>
                  <a:gd name="T51" fmla="*/ 660 h 695"/>
                  <a:gd name="T52" fmla="*/ 350 w 864"/>
                  <a:gd name="T53" fmla="*/ 665 h 695"/>
                  <a:gd name="T54" fmla="*/ 363 w 864"/>
                  <a:gd name="T55" fmla="*/ 668 h 695"/>
                  <a:gd name="T56" fmla="*/ 375 w 864"/>
                  <a:gd name="T57" fmla="*/ 672 h 695"/>
                  <a:gd name="T58" fmla="*/ 388 w 864"/>
                  <a:gd name="T59" fmla="*/ 676 h 695"/>
                  <a:gd name="T60" fmla="*/ 400 w 864"/>
                  <a:gd name="T61" fmla="*/ 679 h 695"/>
                  <a:gd name="T62" fmla="*/ 413 w 864"/>
                  <a:gd name="T63" fmla="*/ 682 h 695"/>
                  <a:gd name="T64" fmla="*/ 425 w 864"/>
                  <a:gd name="T65" fmla="*/ 684 h 695"/>
                  <a:gd name="T66" fmla="*/ 438 w 864"/>
                  <a:gd name="T67" fmla="*/ 687 h 695"/>
                  <a:gd name="T68" fmla="*/ 451 w 864"/>
                  <a:gd name="T69" fmla="*/ 689 h 695"/>
                  <a:gd name="T70" fmla="*/ 464 w 864"/>
                  <a:gd name="T71" fmla="*/ 690 h 695"/>
                  <a:gd name="T72" fmla="*/ 476 w 864"/>
                  <a:gd name="T73" fmla="*/ 692 h 695"/>
                  <a:gd name="T74" fmla="*/ 489 w 864"/>
                  <a:gd name="T75" fmla="*/ 693 h 695"/>
                  <a:gd name="T76" fmla="*/ 502 w 864"/>
                  <a:gd name="T77" fmla="*/ 694 h 695"/>
                  <a:gd name="T78" fmla="*/ 513 w 864"/>
                  <a:gd name="T79" fmla="*/ 695 h 695"/>
                  <a:gd name="T80" fmla="*/ 809 w 864"/>
                  <a:gd name="T81" fmla="*/ 11 h 695"/>
                  <a:gd name="T82" fmla="*/ 804 w 864"/>
                  <a:gd name="T83" fmla="*/ 7 h 695"/>
                  <a:gd name="T84" fmla="*/ 794 w 864"/>
                  <a:gd name="T85" fmla="*/ 30 h 695"/>
                  <a:gd name="T86" fmla="*/ 783 w 864"/>
                  <a:gd name="T87" fmla="*/ 52 h 695"/>
                  <a:gd name="T88" fmla="*/ 771 w 864"/>
                  <a:gd name="T89" fmla="*/ 75 h 695"/>
                  <a:gd name="T90" fmla="*/ 756 w 864"/>
                  <a:gd name="T91" fmla="*/ 100 h 695"/>
                  <a:gd name="T92" fmla="*/ 740 w 864"/>
                  <a:gd name="T93" fmla="*/ 124 h 695"/>
                  <a:gd name="T94" fmla="*/ 726 w 864"/>
                  <a:gd name="T95" fmla="*/ 144 h 695"/>
                  <a:gd name="T96" fmla="*/ 711 w 864"/>
                  <a:gd name="T97" fmla="*/ 163 h 695"/>
                  <a:gd name="T98" fmla="*/ 696 w 864"/>
                  <a:gd name="T99" fmla="*/ 182 h 695"/>
                  <a:gd name="T100" fmla="*/ 679 w 864"/>
                  <a:gd name="T101" fmla="*/ 201 h 695"/>
                  <a:gd name="T102" fmla="*/ 662 w 864"/>
                  <a:gd name="T103" fmla="*/ 219 h 695"/>
                  <a:gd name="T104" fmla="*/ 644 w 864"/>
                  <a:gd name="T105" fmla="*/ 236 h 695"/>
                  <a:gd name="T106" fmla="*/ 625 w 864"/>
                  <a:gd name="T107" fmla="*/ 253 h 695"/>
                  <a:gd name="T108" fmla="*/ 605 w 864"/>
                  <a:gd name="T109" fmla="*/ 270 h 695"/>
                  <a:gd name="T110" fmla="*/ 579 w 864"/>
                  <a:gd name="T111" fmla="*/ 290 h 695"/>
                  <a:gd name="T112" fmla="*/ 322 w 864"/>
                  <a:gd name="T113" fmla="*/ 402 h 695"/>
                  <a:gd name="T114" fmla="*/ 287 w 864"/>
                  <a:gd name="T115" fmla="*/ 409 h 695"/>
                  <a:gd name="T116" fmla="*/ 187 w 864"/>
                  <a:gd name="T117" fmla="*/ 416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4" h="695">
                    <a:moveTo>
                      <a:pt x="0" y="389"/>
                    </a:moveTo>
                    <a:cubicBezTo>
                      <a:pt x="0" y="389"/>
                      <a:pt x="0" y="390"/>
                      <a:pt x="0" y="390"/>
                    </a:cubicBezTo>
                    <a:cubicBezTo>
                      <a:pt x="4" y="397"/>
                      <a:pt x="8" y="403"/>
                      <a:pt x="13" y="409"/>
                    </a:cubicBezTo>
                    <a:cubicBezTo>
                      <a:pt x="13" y="410"/>
                      <a:pt x="14" y="411"/>
                      <a:pt x="14" y="411"/>
                    </a:cubicBezTo>
                    <a:cubicBezTo>
                      <a:pt x="18" y="418"/>
                      <a:pt x="23" y="424"/>
                      <a:pt x="27" y="430"/>
                    </a:cubicBezTo>
                    <a:cubicBezTo>
                      <a:pt x="28" y="431"/>
                      <a:pt x="29" y="432"/>
                      <a:pt x="30" y="434"/>
                    </a:cubicBezTo>
                    <a:cubicBezTo>
                      <a:pt x="34" y="440"/>
                      <a:pt x="39" y="446"/>
                      <a:pt x="43" y="451"/>
                    </a:cubicBezTo>
                    <a:cubicBezTo>
                      <a:pt x="44" y="452"/>
                      <a:pt x="45" y="453"/>
                      <a:pt x="46" y="454"/>
                    </a:cubicBezTo>
                    <a:cubicBezTo>
                      <a:pt x="51" y="461"/>
                      <a:pt x="56" y="467"/>
                      <a:pt x="61" y="472"/>
                    </a:cubicBezTo>
                    <a:cubicBezTo>
                      <a:pt x="61" y="473"/>
                      <a:pt x="61" y="473"/>
                      <a:pt x="61" y="473"/>
                    </a:cubicBezTo>
                    <a:cubicBezTo>
                      <a:pt x="66" y="479"/>
                      <a:pt x="72" y="485"/>
                      <a:pt x="77" y="490"/>
                    </a:cubicBezTo>
                    <a:cubicBezTo>
                      <a:pt x="78" y="491"/>
                      <a:pt x="78" y="492"/>
                      <a:pt x="79" y="493"/>
                    </a:cubicBezTo>
                    <a:cubicBezTo>
                      <a:pt x="84" y="498"/>
                      <a:pt x="89" y="504"/>
                      <a:pt x="95" y="509"/>
                    </a:cubicBezTo>
                    <a:cubicBezTo>
                      <a:pt x="96" y="510"/>
                      <a:pt x="97" y="511"/>
                      <a:pt x="98" y="512"/>
                    </a:cubicBezTo>
                    <a:cubicBezTo>
                      <a:pt x="103" y="517"/>
                      <a:pt x="109" y="523"/>
                      <a:pt x="115" y="528"/>
                    </a:cubicBezTo>
                    <a:cubicBezTo>
                      <a:pt x="115" y="528"/>
                      <a:pt x="116" y="529"/>
                      <a:pt x="117" y="530"/>
                    </a:cubicBezTo>
                    <a:cubicBezTo>
                      <a:pt x="123" y="535"/>
                      <a:pt x="129" y="541"/>
                      <a:pt x="135" y="546"/>
                    </a:cubicBezTo>
                    <a:cubicBezTo>
                      <a:pt x="139" y="549"/>
                      <a:pt x="142" y="551"/>
                      <a:pt x="145" y="554"/>
                    </a:cubicBezTo>
                    <a:cubicBezTo>
                      <a:pt x="146" y="555"/>
                      <a:pt x="148" y="556"/>
                      <a:pt x="149" y="557"/>
                    </a:cubicBezTo>
                    <a:cubicBezTo>
                      <a:pt x="151" y="558"/>
                      <a:pt x="153" y="560"/>
                      <a:pt x="156" y="562"/>
                    </a:cubicBezTo>
                    <a:cubicBezTo>
                      <a:pt x="157" y="563"/>
                      <a:pt x="158" y="564"/>
                      <a:pt x="159" y="565"/>
                    </a:cubicBezTo>
                    <a:cubicBezTo>
                      <a:pt x="162" y="567"/>
                      <a:pt x="164" y="568"/>
                      <a:pt x="166" y="570"/>
                    </a:cubicBezTo>
                    <a:cubicBezTo>
                      <a:pt x="167" y="571"/>
                      <a:pt x="169" y="572"/>
                      <a:pt x="170" y="573"/>
                    </a:cubicBezTo>
                    <a:cubicBezTo>
                      <a:pt x="172" y="574"/>
                      <a:pt x="174" y="576"/>
                      <a:pt x="177" y="578"/>
                    </a:cubicBezTo>
                    <a:cubicBezTo>
                      <a:pt x="178" y="579"/>
                      <a:pt x="179" y="579"/>
                      <a:pt x="181" y="580"/>
                    </a:cubicBezTo>
                    <a:cubicBezTo>
                      <a:pt x="183" y="582"/>
                      <a:pt x="185" y="584"/>
                      <a:pt x="187" y="585"/>
                    </a:cubicBezTo>
                    <a:cubicBezTo>
                      <a:pt x="189" y="586"/>
                      <a:pt x="190" y="587"/>
                      <a:pt x="191" y="588"/>
                    </a:cubicBezTo>
                    <a:cubicBezTo>
                      <a:pt x="194" y="589"/>
                      <a:pt x="196" y="591"/>
                      <a:pt x="198" y="592"/>
                    </a:cubicBezTo>
                    <a:cubicBezTo>
                      <a:pt x="200" y="593"/>
                      <a:pt x="201" y="594"/>
                      <a:pt x="203" y="595"/>
                    </a:cubicBezTo>
                    <a:cubicBezTo>
                      <a:pt x="205" y="596"/>
                      <a:pt x="207" y="598"/>
                      <a:pt x="209" y="599"/>
                    </a:cubicBezTo>
                    <a:cubicBezTo>
                      <a:pt x="211" y="600"/>
                      <a:pt x="212" y="601"/>
                      <a:pt x="214" y="602"/>
                    </a:cubicBezTo>
                    <a:cubicBezTo>
                      <a:pt x="216" y="603"/>
                      <a:pt x="218" y="605"/>
                      <a:pt x="220" y="606"/>
                    </a:cubicBezTo>
                    <a:cubicBezTo>
                      <a:pt x="222" y="607"/>
                      <a:pt x="223" y="608"/>
                      <a:pt x="225" y="608"/>
                    </a:cubicBezTo>
                    <a:cubicBezTo>
                      <a:pt x="227" y="610"/>
                      <a:pt x="229" y="611"/>
                      <a:pt x="232" y="612"/>
                    </a:cubicBezTo>
                    <a:cubicBezTo>
                      <a:pt x="233" y="613"/>
                      <a:pt x="235" y="614"/>
                      <a:pt x="236" y="615"/>
                    </a:cubicBezTo>
                    <a:cubicBezTo>
                      <a:pt x="238" y="616"/>
                      <a:pt x="241" y="617"/>
                      <a:pt x="243" y="619"/>
                    </a:cubicBezTo>
                    <a:cubicBezTo>
                      <a:pt x="245" y="620"/>
                      <a:pt x="246" y="620"/>
                      <a:pt x="248" y="621"/>
                    </a:cubicBezTo>
                    <a:cubicBezTo>
                      <a:pt x="250" y="622"/>
                      <a:pt x="252" y="624"/>
                      <a:pt x="255" y="625"/>
                    </a:cubicBezTo>
                    <a:cubicBezTo>
                      <a:pt x="256" y="626"/>
                      <a:pt x="258" y="626"/>
                      <a:pt x="259" y="627"/>
                    </a:cubicBezTo>
                    <a:cubicBezTo>
                      <a:pt x="261" y="628"/>
                      <a:pt x="264" y="629"/>
                      <a:pt x="266" y="631"/>
                    </a:cubicBezTo>
                    <a:cubicBezTo>
                      <a:pt x="268" y="631"/>
                      <a:pt x="269" y="632"/>
                      <a:pt x="271" y="633"/>
                    </a:cubicBezTo>
                    <a:cubicBezTo>
                      <a:pt x="273" y="634"/>
                      <a:pt x="276" y="635"/>
                      <a:pt x="278" y="636"/>
                    </a:cubicBezTo>
                    <a:cubicBezTo>
                      <a:pt x="279" y="637"/>
                      <a:pt x="281" y="638"/>
                      <a:pt x="283" y="638"/>
                    </a:cubicBezTo>
                    <a:cubicBezTo>
                      <a:pt x="285" y="639"/>
                      <a:pt x="287" y="640"/>
                      <a:pt x="290" y="641"/>
                    </a:cubicBezTo>
                    <a:cubicBezTo>
                      <a:pt x="291" y="642"/>
                      <a:pt x="293" y="643"/>
                      <a:pt x="295" y="644"/>
                    </a:cubicBezTo>
                    <a:cubicBezTo>
                      <a:pt x="297" y="645"/>
                      <a:pt x="299" y="646"/>
                      <a:pt x="302" y="647"/>
                    </a:cubicBezTo>
                    <a:cubicBezTo>
                      <a:pt x="303" y="647"/>
                      <a:pt x="305" y="648"/>
                      <a:pt x="307" y="649"/>
                    </a:cubicBezTo>
                    <a:cubicBezTo>
                      <a:pt x="309" y="650"/>
                      <a:pt x="311" y="651"/>
                      <a:pt x="314" y="651"/>
                    </a:cubicBezTo>
                    <a:cubicBezTo>
                      <a:pt x="315" y="652"/>
                      <a:pt x="317" y="653"/>
                      <a:pt x="319" y="653"/>
                    </a:cubicBezTo>
                    <a:cubicBezTo>
                      <a:pt x="321" y="654"/>
                      <a:pt x="323" y="655"/>
                      <a:pt x="326" y="656"/>
                    </a:cubicBezTo>
                    <a:cubicBezTo>
                      <a:pt x="327" y="657"/>
                      <a:pt x="329" y="657"/>
                      <a:pt x="331" y="658"/>
                    </a:cubicBezTo>
                    <a:cubicBezTo>
                      <a:pt x="333" y="659"/>
                      <a:pt x="336" y="660"/>
                      <a:pt x="338" y="660"/>
                    </a:cubicBezTo>
                    <a:cubicBezTo>
                      <a:pt x="340" y="661"/>
                      <a:pt x="341" y="662"/>
                      <a:pt x="343" y="662"/>
                    </a:cubicBezTo>
                    <a:cubicBezTo>
                      <a:pt x="346" y="663"/>
                      <a:pt x="348" y="664"/>
                      <a:pt x="350" y="665"/>
                    </a:cubicBezTo>
                    <a:cubicBezTo>
                      <a:pt x="352" y="665"/>
                      <a:pt x="354" y="666"/>
                      <a:pt x="356" y="666"/>
                    </a:cubicBezTo>
                    <a:cubicBezTo>
                      <a:pt x="358" y="667"/>
                      <a:pt x="360" y="668"/>
                      <a:pt x="363" y="668"/>
                    </a:cubicBezTo>
                    <a:cubicBezTo>
                      <a:pt x="364" y="669"/>
                      <a:pt x="366" y="670"/>
                      <a:pt x="368" y="670"/>
                    </a:cubicBezTo>
                    <a:cubicBezTo>
                      <a:pt x="370" y="671"/>
                      <a:pt x="373" y="671"/>
                      <a:pt x="375" y="672"/>
                    </a:cubicBezTo>
                    <a:cubicBezTo>
                      <a:pt x="377" y="673"/>
                      <a:pt x="379" y="673"/>
                      <a:pt x="381" y="674"/>
                    </a:cubicBezTo>
                    <a:cubicBezTo>
                      <a:pt x="383" y="674"/>
                      <a:pt x="385" y="675"/>
                      <a:pt x="388" y="676"/>
                    </a:cubicBezTo>
                    <a:cubicBezTo>
                      <a:pt x="389" y="676"/>
                      <a:pt x="391" y="676"/>
                      <a:pt x="393" y="677"/>
                    </a:cubicBezTo>
                    <a:cubicBezTo>
                      <a:pt x="396" y="678"/>
                      <a:pt x="398" y="678"/>
                      <a:pt x="400" y="679"/>
                    </a:cubicBezTo>
                    <a:cubicBezTo>
                      <a:pt x="402" y="679"/>
                      <a:pt x="404" y="680"/>
                      <a:pt x="406" y="680"/>
                    </a:cubicBezTo>
                    <a:cubicBezTo>
                      <a:pt x="408" y="681"/>
                      <a:pt x="410" y="681"/>
                      <a:pt x="413" y="682"/>
                    </a:cubicBezTo>
                    <a:cubicBezTo>
                      <a:pt x="415" y="682"/>
                      <a:pt x="417" y="682"/>
                      <a:pt x="419" y="683"/>
                    </a:cubicBezTo>
                    <a:cubicBezTo>
                      <a:pt x="421" y="683"/>
                      <a:pt x="423" y="684"/>
                      <a:pt x="425" y="684"/>
                    </a:cubicBezTo>
                    <a:cubicBezTo>
                      <a:pt x="427" y="685"/>
                      <a:pt x="429" y="685"/>
                      <a:pt x="431" y="685"/>
                    </a:cubicBezTo>
                    <a:cubicBezTo>
                      <a:pt x="434" y="686"/>
                      <a:pt x="436" y="686"/>
                      <a:pt x="438" y="687"/>
                    </a:cubicBezTo>
                    <a:cubicBezTo>
                      <a:pt x="440" y="687"/>
                      <a:pt x="442" y="687"/>
                      <a:pt x="444" y="688"/>
                    </a:cubicBezTo>
                    <a:cubicBezTo>
                      <a:pt x="446" y="688"/>
                      <a:pt x="449" y="688"/>
                      <a:pt x="451" y="689"/>
                    </a:cubicBezTo>
                    <a:cubicBezTo>
                      <a:pt x="453" y="689"/>
                      <a:pt x="455" y="689"/>
                      <a:pt x="457" y="690"/>
                    </a:cubicBezTo>
                    <a:cubicBezTo>
                      <a:pt x="459" y="690"/>
                      <a:pt x="461" y="690"/>
                      <a:pt x="464" y="690"/>
                    </a:cubicBezTo>
                    <a:cubicBezTo>
                      <a:pt x="466" y="691"/>
                      <a:pt x="468" y="691"/>
                      <a:pt x="470" y="691"/>
                    </a:cubicBezTo>
                    <a:cubicBezTo>
                      <a:pt x="472" y="692"/>
                      <a:pt x="474" y="692"/>
                      <a:pt x="476" y="692"/>
                    </a:cubicBezTo>
                    <a:cubicBezTo>
                      <a:pt x="479" y="692"/>
                      <a:pt x="481" y="693"/>
                      <a:pt x="483" y="693"/>
                    </a:cubicBezTo>
                    <a:cubicBezTo>
                      <a:pt x="485" y="693"/>
                      <a:pt x="487" y="693"/>
                      <a:pt x="489" y="693"/>
                    </a:cubicBezTo>
                    <a:cubicBezTo>
                      <a:pt x="492" y="694"/>
                      <a:pt x="494" y="694"/>
                      <a:pt x="496" y="694"/>
                    </a:cubicBezTo>
                    <a:cubicBezTo>
                      <a:pt x="498" y="694"/>
                      <a:pt x="500" y="694"/>
                      <a:pt x="502" y="694"/>
                    </a:cubicBezTo>
                    <a:cubicBezTo>
                      <a:pt x="504" y="695"/>
                      <a:pt x="507" y="695"/>
                      <a:pt x="509" y="695"/>
                    </a:cubicBezTo>
                    <a:cubicBezTo>
                      <a:pt x="510" y="695"/>
                      <a:pt x="512" y="695"/>
                      <a:pt x="513" y="695"/>
                    </a:cubicBezTo>
                    <a:cubicBezTo>
                      <a:pt x="522" y="690"/>
                      <a:pt x="531" y="684"/>
                      <a:pt x="539" y="679"/>
                    </a:cubicBezTo>
                    <a:cubicBezTo>
                      <a:pt x="758" y="531"/>
                      <a:pt x="864" y="269"/>
                      <a:pt x="809" y="11"/>
                    </a:cubicBezTo>
                    <a:cubicBezTo>
                      <a:pt x="809" y="8"/>
                      <a:pt x="808" y="4"/>
                      <a:pt x="807" y="0"/>
                    </a:cubicBezTo>
                    <a:cubicBezTo>
                      <a:pt x="806" y="2"/>
                      <a:pt x="805" y="5"/>
                      <a:pt x="804" y="7"/>
                    </a:cubicBezTo>
                    <a:cubicBezTo>
                      <a:pt x="803" y="10"/>
                      <a:pt x="801" y="13"/>
                      <a:pt x="800" y="17"/>
                    </a:cubicBezTo>
                    <a:cubicBezTo>
                      <a:pt x="798" y="21"/>
                      <a:pt x="796" y="25"/>
                      <a:pt x="794" y="30"/>
                    </a:cubicBezTo>
                    <a:cubicBezTo>
                      <a:pt x="792" y="33"/>
                      <a:pt x="791" y="36"/>
                      <a:pt x="790" y="39"/>
                    </a:cubicBezTo>
                    <a:cubicBezTo>
                      <a:pt x="787" y="43"/>
                      <a:pt x="785" y="48"/>
                      <a:pt x="783" y="52"/>
                    </a:cubicBezTo>
                    <a:cubicBezTo>
                      <a:pt x="781" y="55"/>
                      <a:pt x="780" y="58"/>
                      <a:pt x="778" y="61"/>
                    </a:cubicBezTo>
                    <a:cubicBezTo>
                      <a:pt x="776" y="66"/>
                      <a:pt x="773" y="70"/>
                      <a:pt x="771" y="75"/>
                    </a:cubicBezTo>
                    <a:cubicBezTo>
                      <a:pt x="769" y="77"/>
                      <a:pt x="768" y="80"/>
                      <a:pt x="767" y="83"/>
                    </a:cubicBezTo>
                    <a:cubicBezTo>
                      <a:pt x="763" y="88"/>
                      <a:pt x="760" y="94"/>
                      <a:pt x="756" y="100"/>
                    </a:cubicBezTo>
                    <a:cubicBezTo>
                      <a:pt x="755" y="101"/>
                      <a:pt x="755" y="102"/>
                      <a:pt x="754" y="104"/>
                    </a:cubicBezTo>
                    <a:cubicBezTo>
                      <a:pt x="750" y="110"/>
                      <a:pt x="745" y="117"/>
                      <a:pt x="740" y="124"/>
                    </a:cubicBezTo>
                    <a:cubicBezTo>
                      <a:pt x="739" y="126"/>
                      <a:pt x="738" y="128"/>
                      <a:pt x="736" y="130"/>
                    </a:cubicBezTo>
                    <a:cubicBezTo>
                      <a:pt x="733" y="135"/>
                      <a:pt x="730" y="139"/>
                      <a:pt x="726" y="144"/>
                    </a:cubicBezTo>
                    <a:cubicBezTo>
                      <a:pt x="724" y="147"/>
                      <a:pt x="723" y="149"/>
                      <a:pt x="721" y="151"/>
                    </a:cubicBezTo>
                    <a:cubicBezTo>
                      <a:pt x="718" y="155"/>
                      <a:pt x="715" y="159"/>
                      <a:pt x="711" y="163"/>
                    </a:cubicBezTo>
                    <a:cubicBezTo>
                      <a:pt x="709" y="166"/>
                      <a:pt x="707" y="169"/>
                      <a:pt x="705" y="171"/>
                    </a:cubicBezTo>
                    <a:cubicBezTo>
                      <a:pt x="702" y="175"/>
                      <a:pt x="699" y="179"/>
                      <a:pt x="696" y="182"/>
                    </a:cubicBezTo>
                    <a:cubicBezTo>
                      <a:pt x="693" y="185"/>
                      <a:pt x="691" y="188"/>
                      <a:pt x="689" y="190"/>
                    </a:cubicBezTo>
                    <a:cubicBezTo>
                      <a:pt x="686" y="194"/>
                      <a:pt x="683" y="197"/>
                      <a:pt x="679" y="201"/>
                    </a:cubicBezTo>
                    <a:cubicBezTo>
                      <a:pt x="677" y="203"/>
                      <a:pt x="675" y="206"/>
                      <a:pt x="672" y="208"/>
                    </a:cubicBezTo>
                    <a:cubicBezTo>
                      <a:pt x="669" y="212"/>
                      <a:pt x="666" y="215"/>
                      <a:pt x="662" y="219"/>
                    </a:cubicBezTo>
                    <a:cubicBezTo>
                      <a:pt x="660" y="221"/>
                      <a:pt x="657" y="224"/>
                      <a:pt x="655" y="226"/>
                    </a:cubicBezTo>
                    <a:cubicBezTo>
                      <a:pt x="651" y="229"/>
                      <a:pt x="648" y="233"/>
                      <a:pt x="644" y="236"/>
                    </a:cubicBezTo>
                    <a:cubicBezTo>
                      <a:pt x="642" y="238"/>
                      <a:pt x="639" y="241"/>
                      <a:pt x="637" y="243"/>
                    </a:cubicBezTo>
                    <a:cubicBezTo>
                      <a:pt x="633" y="246"/>
                      <a:pt x="629" y="250"/>
                      <a:pt x="625" y="253"/>
                    </a:cubicBezTo>
                    <a:cubicBezTo>
                      <a:pt x="623" y="255"/>
                      <a:pt x="621" y="257"/>
                      <a:pt x="618" y="259"/>
                    </a:cubicBezTo>
                    <a:cubicBezTo>
                      <a:pt x="614" y="263"/>
                      <a:pt x="610" y="266"/>
                      <a:pt x="605" y="270"/>
                    </a:cubicBezTo>
                    <a:cubicBezTo>
                      <a:pt x="603" y="271"/>
                      <a:pt x="601" y="273"/>
                      <a:pt x="599" y="275"/>
                    </a:cubicBezTo>
                    <a:cubicBezTo>
                      <a:pt x="592" y="280"/>
                      <a:pt x="586" y="285"/>
                      <a:pt x="579" y="290"/>
                    </a:cubicBezTo>
                    <a:cubicBezTo>
                      <a:pt x="503" y="344"/>
                      <a:pt x="418" y="382"/>
                      <a:pt x="327" y="401"/>
                    </a:cubicBezTo>
                    <a:cubicBezTo>
                      <a:pt x="325" y="402"/>
                      <a:pt x="324" y="402"/>
                      <a:pt x="322" y="402"/>
                    </a:cubicBezTo>
                    <a:cubicBezTo>
                      <a:pt x="322" y="402"/>
                      <a:pt x="321" y="402"/>
                      <a:pt x="320" y="403"/>
                    </a:cubicBezTo>
                    <a:cubicBezTo>
                      <a:pt x="287" y="409"/>
                      <a:pt x="287" y="409"/>
                      <a:pt x="287" y="409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54" y="413"/>
                      <a:pt x="221" y="416"/>
                      <a:pt x="187" y="416"/>
                    </a:cubicBezTo>
                    <a:cubicBezTo>
                      <a:pt x="123" y="416"/>
                      <a:pt x="61" y="407"/>
                      <a:pt x="0" y="3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65F795A2-648A-0A6E-5592-33689D091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850" y="3586108"/>
                <a:ext cx="2820988" cy="2787650"/>
              </a:xfrm>
              <a:custGeom>
                <a:avLst/>
                <a:gdLst>
                  <a:gd name="T0" fmla="*/ 144 w 748"/>
                  <a:gd name="T1" fmla="*/ 12 h 739"/>
                  <a:gd name="T2" fmla="*/ 135 w 748"/>
                  <a:gd name="T3" fmla="*/ 24 h 739"/>
                  <a:gd name="T4" fmla="*/ 126 w 748"/>
                  <a:gd name="T5" fmla="*/ 36 h 739"/>
                  <a:gd name="T6" fmla="*/ 117 w 748"/>
                  <a:gd name="T7" fmla="*/ 49 h 739"/>
                  <a:gd name="T8" fmla="*/ 109 w 748"/>
                  <a:gd name="T9" fmla="*/ 62 h 739"/>
                  <a:gd name="T10" fmla="*/ 100 w 748"/>
                  <a:gd name="T11" fmla="*/ 76 h 739"/>
                  <a:gd name="T12" fmla="*/ 92 w 748"/>
                  <a:gd name="T13" fmla="*/ 91 h 739"/>
                  <a:gd name="T14" fmla="*/ 83 w 748"/>
                  <a:gd name="T15" fmla="*/ 107 h 739"/>
                  <a:gd name="T16" fmla="*/ 76 w 748"/>
                  <a:gd name="T17" fmla="*/ 121 h 739"/>
                  <a:gd name="T18" fmla="*/ 69 w 748"/>
                  <a:gd name="T19" fmla="*/ 135 h 739"/>
                  <a:gd name="T20" fmla="*/ 63 w 748"/>
                  <a:gd name="T21" fmla="*/ 149 h 739"/>
                  <a:gd name="T22" fmla="*/ 57 w 748"/>
                  <a:gd name="T23" fmla="*/ 163 h 739"/>
                  <a:gd name="T24" fmla="*/ 51 w 748"/>
                  <a:gd name="T25" fmla="*/ 178 h 739"/>
                  <a:gd name="T26" fmla="*/ 45 w 748"/>
                  <a:gd name="T27" fmla="*/ 197 h 739"/>
                  <a:gd name="T28" fmla="*/ 24 w 748"/>
                  <a:gd name="T29" fmla="*/ 538 h 739"/>
                  <a:gd name="T30" fmla="*/ 28 w 748"/>
                  <a:gd name="T31" fmla="*/ 554 h 739"/>
                  <a:gd name="T32" fmla="*/ 31 w 748"/>
                  <a:gd name="T33" fmla="*/ 566 h 739"/>
                  <a:gd name="T34" fmla="*/ 34 w 748"/>
                  <a:gd name="T35" fmla="*/ 579 h 739"/>
                  <a:gd name="T36" fmla="*/ 452 w 748"/>
                  <a:gd name="T37" fmla="*/ 739 h 739"/>
                  <a:gd name="T38" fmla="*/ 748 w 748"/>
                  <a:gd name="T39" fmla="*/ 667 h 739"/>
                  <a:gd name="T40" fmla="*/ 725 w 748"/>
                  <a:gd name="T41" fmla="*/ 664 h 739"/>
                  <a:gd name="T42" fmla="*/ 702 w 748"/>
                  <a:gd name="T43" fmla="*/ 660 h 739"/>
                  <a:gd name="T44" fmla="*/ 677 w 748"/>
                  <a:gd name="T45" fmla="*/ 655 h 739"/>
                  <a:gd name="T46" fmla="*/ 653 w 748"/>
                  <a:gd name="T47" fmla="*/ 649 h 739"/>
                  <a:gd name="T48" fmla="*/ 629 w 748"/>
                  <a:gd name="T49" fmla="*/ 642 h 739"/>
                  <a:gd name="T50" fmla="*/ 606 w 748"/>
                  <a:gd name="T51" fmla="*/ 635 h 739"/>
                  <a:gd name="T52" fmla="*/ 584 w 748"/>
                  <a:gd name="T53" fmla="*/ 627 h 739"/>
                  <a:gd name="T54" fmla="*/ 561 w 748"/>
                  <a:gd name="T55" fmla="*/ 618 h 739"/>
                  <a:gd name="T56" fmla="*/ 538 w 748"/>
                  <a:gd name="T57" fmla="*/ 607 h 739"/>
                  <a:gd name="T58" fmla="*/ 516 w 748"/>
                  <a:gd name="T59" fmla="*/ 596 h 739"/>
                  <a:gd name="T60" fmla="*/ 494 w 748"/>
                  <a:gd name="T61" fmla="*/ 585 h 739"/>
                  <a:gd name="T62" fmla="*/ 474 w 748"/>
                  <a:gd name="T63" fmla="*/ 573 h 739"/>
                  <a:gd name="T64" fmla="*/ 453 w 748"/>
                  <a:gd name="T65" fmla="*/ 560 h 739"/>
                  <a:gd name="T66" fmla="*/ 433 w 748"/>
                  <a:gd name="T67" fmla="*/ 546 h 739"/>
                  <a:gd name="T68" fmla="*/ 412 w 748"/>
                  <a:gd name="T69" fmla="*/ 531 h 739"/>
                  <a:gd name="T70" fmla="*/ 392 w 748"/>
                  <a:gd name="T71" fmla="*/ 515 h 739"/>
                  <a:gd name="T72" fmla="*/ 220 w 748"/>
                  <a:gd name="T73" fmla="*/ 295 h 739"/>
                  <a:gd name="T74" fmla="*/ 168 w 748"/>
                  <a:gd name="T75" fmla="*/ 141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8" h="739">
                    <a:moveTo>
                      <a:pt x="153" y="0"/>
                    </a:moveTo>
                    <a:cubicBezTo>
                      <a:pt x="150" y="4"/>
                      <a:pt x="147" y="8"/>
                      <a:pt x="144" y="12"/>
                    </a:cubicBezTo>
                    <a:cubicBezTo>
                      <a:pt x="144" y="12"/>
                      <a:pt x="143" y="13"/>
                      <a:pt x="143" y="14"/>
                    </a:cubicBezTo>
                    <a:cubicBezTo>
                      <a:pt x="140" y="17"/>
                      <a:pt x="137" y="20"/>
                      <a:pt x="135" y="24"/>
                    </a:cubicBezTo>
                    <a:cubicBezTo>
                      <a:pt x="134" y="25"/>
                      <a:pt x="133" y="27"/>
                      <a:pt x="132" y="28"/>
                    </a:cubicBezTo>
                    <a:cubicBezTo>
                      <a:pt x="130" y="31"/>
                      <a:pt x="128" y="34"/>
                      <a:pt x="126" y="36"/>
                    </a:cubicBezTo>
                    <a:cubicBezTo>
                      <a:pt x="125" y="38"/>
                      <a:pt x="124" y="40"/>
                      <a:pt x="122" y="41"/>
                    </a:cubicBezTo>
                    <a:cubicBezTo>
                      <a:pt x="121" y="44"/>
                      <a:pt x="119" y="47"/>
                      <a:pt x="117" y="49"/>
                    </a:cubicBezTo>
                    <a:cubicBezTo>
                      <a:pt x="116" y="51"/>
                      <a:pt x="115" y="53"/>
                      <a:pt x="114" y="54"/>
                    </a:cubicBezTo>
                    <a:cubicBezTo>
                      <a:pt x="112" y="57"/>
                      <a:pt x="110" y="60"/>
                      <a:pt x="109" y="62"/>
                    </a:cubicBezTo>
                    <a:cubicBezTo>
                      <a:pt x="108" y="64"/>
                      <a:pt x="107" y="66"/>
                      <a:pt x="106" y="67"/>
                    </a:cubicBezTo>
                    <a:cubicBezTo>
                      <a:pt x="104" y="70"/>
                      <a:pt x="102" y="73"/>
                      <a:pt x="100" y="76"/>
                    </a:cubicBezTo>
                    <a:cubicBezTo>
                      <a:pt x="100" y="77"/>
                      <a:pt x="99" y="79"/>
                      <a:pt x="98" y="81"/>
                    </a:cubicBezTo>
                    <a:cubicBezTo>
                      <a:pt x="96" y="84"/>
                      <a:pt x="94" y="87"/>
                      <a:pt x="92" y="91"/>
                    </a:cubicBezTo>
                    <a:cubicBezTo>
                      <a:pt x="91" y="92"/>
                      <a:pt x="91" y="93"/>
                      <a:pt x="90" y="94"/>
                    </a:cubicBezTo>
                    <a:cubicBezTo>
                      <a:pt x="88" y="98"/>
                      <a:pt x="85" y="103"/>
                      <a:pt x="83" y="107"/>
                    </a:cubicBezTo>
                    <a:cubicBezTo>
                      <a:pt x="82" y="109"/>
                      <a:pt x="82" y="110"/>
                      <a:pt x="81" y="111"/>
                    </a:cubicBezTo>
                    <a:cubicBezTo>
                      <a:pt x="79" y="114"/>
                      <a:pt x="78" y="118"/>
                      <a:pt x="76" y="121"/>
                    </a:cubicBezTo>
                    <a:cubicBezTo>
                      <a:pt x="75" y="123"/>
                      <a:pt x="74" y="124"/>
                      <a:pt x="74" y="126"/>
                    </a:cubicBezTo>
                    <a:cubicBezTo>
                      <a:pt x="72" y="129"/>
                      <a:pt x="71" y="132"/>
                      <a:pt x="69" y="135"/>
                    </a:cubicBezTo>
                    <a:cubicBezTo>
                      <a:pt x="69" y="137"/>
                      <a:pt x="68" y="139"/>
                      <a:pt x="67" y="140"/>
                    </a:cubicBezTo>
                    <a:cubicBezTo>
                      <a:pt x="66" y="143"/>
                      <a:pt x="64" y="146"/>
                      <a:pt x="63" y="149"/>
                    </a:cubicBezTo>
                    <a:cubicBezTo>
                      <a:pt x="62" y="151"/>
                      <a:pt x="61" y="153"/>
                      <a:pt x="61" y="155"/>
                    </a:cubicBezTo>
                    <a:cubicBezTo>
                      <a:pt x="59" y="158"/>
                      <a:pt x="58" y="161"/>
                      <a:pt x="57" y="163"/>
                    </a:cubicBezTo>
                    <a:cubicBezTo>
                      <a:pt x="56" y="165"/>
                      <a:pt x="56" y="167"/>
                      <a:pt x="55" y="169"/>
                    </a:cubicBezTo>
                    <a:cubicBezTo>
                      <a:pt x="54" y="172"/>
                      <a:pt x="52" y="175"/>
                      <a:pt x="51" y="178"/>
                    </a:cubicBezTo>
                    <a:cubicBezTo>
                      <a:pt x="51" y="180"/>
                      <a:pt x="50" y="182"/>
                      <a:pt x="49" y="184"/>
                    </a:cubicBezTo>
                    <a:cubicBezTo>
                      <a:pt x="48" y="188"/>
                      <a:pt x="46" y="192"/>
                      <a:pt x="45" y="197"/>
                    </a:cubicBezTo>
                    <a:cubicBezTo>
                      <a:pt x="44" y="197"/>
                      <a:pt x="44" y="198"/>
                      <a:pt x="44" y="198"/>
                    </a:cubicBezTo>
                    <a:cubicBezTo>
                      <a:pt x="7" y="307"/>
                      <a:pt x="0" y="425"/>
                      <a:pt x="24" y="538"/>
                    </a:cubicBezTo>
                    <a:cubicBezTo>
                      <a:pt x="25" y="542"/>
                      <a:pt x="26" y="546"/>
                      <a:pt x="27" y="549"/>
                    </a:cubicBezTo>
                    <a:cubicBezTo>
                      <a:pt x="27" y="551"/>
                      <a:pt x="27" y="552"/>
                      <a:pt x="28" y="554"/>
                    </a:cubicBezTo>
                    <a:cubicBezTo>
                      <a:pt x="28" y="556"/>
                      <a:pt x="29" y="559"/>
                      <a:pt x="29" y="561"/>
                    </a:cubicBezTo>
                    <a:cubicBezTo>
                      <a:pt x="30" y="563"/>
                      <a:pt x="30" y="564"/>
                      <a:pt x="31" y="566"/>
                    </a:cubicBezTo>
                    <a:cubicBezTo>
                      <a:pt x="31" y="568"/>
                      <a:pt x="32" y="571"/>
                      <a:pt x="33" y="573"/>
                    </a:cubicBezTo>
                    <a:cubicBezTo>
                      <a:pt x="33" y="575"/>
                      <a:pt x="34" y="577"/>
                      <a:pt x="34" y="579"/>
                    </a:cubicBezTo>
                    <a:cubicBezTo>
                      <a:pt x="35" y="581"/>
                      <a:pt x="35" y="583"/>
                      <a:pt x="36" y="585"/>
                    </a:cubicBezTo>
                    <a:cubicBezTo>
                      <a:pt x="153" y="684"/>
                      <a:pt x="300" y="739"/>
                      <a:pt x="452" y="739"/>
                    </a:cubicBezTo>
                    <a:cubicBezTo>
                      <a:pt x="497" y="739"/>
                      <a:pt x="542" y="734"/>
                      <a:pt x="586" y="724"/>
                    </a:cubicBezTo>
                    <a:cubicBezTo>
                      <a:pt x="643" y="712"/>
                      <a:pt x="697" y="693"/>
                      <a:pt x="748" y="667"/>
                    </a:cubicBezTo>
                    <a:cubicBezTo>
                      <a:pt x="748" y="667"/>
                      <a:pt x="747" y="667"/>
                      <a:pt x="747" y="667"/>
                    </a:cubicBezTo>
                    <a:cubicBezTo>
                      <a:pt x="740" y="666"/>
                      <a:pt x="733" y="665"/>
                      <a:pt x="725" y="664"/>
                    </a:cubicBezTo>
                    <a:cubicBezTo>
                      <a:pt x="725" y="664"/>
                      <a:pt x="724" y="664"/>
                      <a:pt x="723" y="663"/>
                    </a:cubicBezTo>
                    <a:cubicBezTo>
                      <a:pt x="716" y="662"/>
                      <a:pt x="709" y="661"/>
                      <a:pt x="702" y="660"/>
                    </a:cubicBezTo>
                    <a:cubicBezTo>
                      <a:pt x="700" y="660"/>
                      <a:pt x="699" y="659"/>
                      <a:pt x="698" y="659"/>
                    </a:cubicBezTo>
                    <a:cubicBezTo>
                      <a:pt x="691" y="658"/>
                      <a:pt x="684" y="656"/>
                      <a:pt x="677" y="655"/>
                    </a:cubicBezTo>
                    <a:cubicBezTo>
                      <a:pt x="676" y="655"/>
                      <a:pt x="675" y="654"/>
                      <a:pt x="674" y="654"/>
                    </a:cubicBezTo>
                    <a:cubicBezTo>
                      <a:pt x="667" y="653"/>
                      <a:pt x="660" y="651"/>
                      <a:pt x="653" y="649"/>
                    </a:cubicBezTo>
                    <a:cubicBezTo>
                      <a:pt x="652" y="649"/>
                      <a:pt x="651" y="648"/>
                      <a:pt x="650" y="648"/>
                    </a:cubicBezTo>
                    <a:cubicBezTo>
                      <a:pt x="643" y="646"/>
                      <a:pt x="636" y="644"/>
                      <a:pt x="629" y="642"/>
                    </a:cubicBezTo>
                    <a:cubicBezTo>
                      <a:pt x="628" y="642"/>
                      <a:pt x="628" y="642"/>
                      <a:pt x="627" y="642"/>
                    </a:cubicBezTo>
                    <a:cubicBezTo>
                      <a:pt x="620" y="640"/>
                      <a:pt x="613" y="637"/>
                      <a:pt x="606" y="635"/>
                    </a:cubicBezTo>
                    <a:cubicBezTo>
                      <a:pt x="606" y="635"/>
                      <a:pt x="605" y="635"/>
                      <a:pt x="605" y="634"/>
                    </a:cubicBezTo>
                    <a:cubicBezTo>
                      <a:pt x="598" y="632"/>
                      <a:pt x="591" y="629"/>
                      <a:pt x="584" y="627"/>
                    </a:cubicBezTo>
                    <a:cubicBezTo>
                      <a:pt x="583" y="626"/>
                      <a:pt x="582" y="626"/>
                      <a:pt x="581" y="626"/>
                    </a:cubicBezTo>
                    <a:cubicBezTo>
                      <a:pt x="574" y="623"/>
                      <a:pt x="568" y="620"/>
                      <a:pt x="561" y="618"/>
                    </a:cubicBezTo>
                    <a:cubicBezTo>
                      <a:pt x="560" y="617"/>
                      <a:pt x="559" y="617"/>
                      <a:pt x="558" y="616"/>
                    </a:cubicBezTo>
                    <a:cubicBezTo>
                      <a:pt x="551" y="613"/>
                      <a:pt x="545" y="610"/>
                      <a:pt x="538" y="607"/>
                    </a:cubicBezTo>
                    <a:cubicBezTo>
                      <a:pt x="537" y="607"/>
                      <a:pt x="536" y="606"/>
                      <a:pt x="535" y="606"/>
                    </a:cubicBezTo>
                    <a:cubicBezTo>
                      <a:pt x="529" y="603"/>
                      <a:pt x="522" y="600"/>
                      <a:pt x="516" y="596"/>
                    </a:cubicBezTo>
                    <a:cubicBezTo>
                      <a:pt x="515" y="596"/>
                      <a:pt x="514" y="596"/>
                      <a:pt x="514" y="595"/>
                    </a:cubicBezTo>
                    <a:cubicBezTo>
                      <a:pt x="507" y="592"/>
                      <a:pt x="501" y="588"/>
                      <a:pt x="494" y="585"/>
                    </a:cubicBezTo>
                    <a:cubicBezTo>
                      <a:pt x="494" y="585"/>
                      <a:pt x="494" y="584"/>
                      <a:pt x="493" y="584"/>
                    </a:cubicBezTo>
                    <a:cubicBezTo>
                      <a:pt x="487" y="581"/>
                      <a:pt x="480" y="577"/>
                      <a:pt x="474" y="573"/>
                    </a:cubicBezTo>
                    <a:cubicBezTo>
                      <a:pt x="473" y="572"/>
                      <a:pt x="472" y="572"/>
                      <a:pt x="471" y="571"/>
                    </a:cubicBezTo>
                    <a:cubicBezTo>
                      <a:pt x="465" y="568"/>
                      <a:pt x="459" y="564"/>
                      <a:pt x="453" y="560"/>
                    </a:cubicBezTo>
                    <a:cubicBezTo>
                      <a:pt x="452" y="559"/>
                      <a:pt x="451" y="559"/>
                      <a:pt x="450" y="558"/>
                    </a:cubicBezTo>
                    <a:cubicBezTo>
                      <a:pt x="444" y="554"/>
                      <a:pt x="438" y="550"/>
                      <a:pt x="433" y="546"/>
                    </a:cubicBezTo>
                    <a:cubicBezTo>
                      <a:pt x="432" y="545"/>
                      <a:pt x="431" y="544"/>
                      <a:pt x="430" y="544"/>
                    </a:cubicBezTo>
                    <a:cubicBezTo>
                      <a:pt x="424" y="539"/>
                      <a:pt x="418" y="535"/>
                      <a:pt x="412" y="531"/>
                    </a:cubicBezTo>
                    <a:cubicBezTo>
                      <a:pt x="412" y="530"/>
                      <a:pt x="411" y="530"/>
                      <a:pt x="410" y="529"/>
                    </a:cubicBezTo>
                    <a:cubicBezTo>
                      <a:pt x="404" y="524"/>
                      <a:pt x="398" y="520"/>
                      <a:pt x="392" y="515"/>
                    </a:cubicBezTo>
                    <a:cubicBezTo>
                      <a:pt x="328" y="461"/>
                      <a:pt x="275" y="396"/>
                      <a:pt x="235" y="323"/>
                    </a:cubicBezTo>
                    <a:cubicBezTo>
                      <a:pt x="220" y="295"/>
                      <a:pt x="220" y="295"/>
                      <a:pt x="220" y="295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197" y="246"/>
                      <a:pt x="179" y="195"/>
                      <a:pt x="168" y="141"/>
                    </a:cubicBezTo>
                    <a:cubicBezTo>
                      <a:pt x="158" y="95"/>
                      <a:pt x="153" y="48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513D29AF-8F98-2241-BB6E-A8480A458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3" y="2647896"/>
                <a:ext cx="2295525" cy="3032125"/>
              </a:xfrm>
              <a:custGeom>
                <a:avLst/>
                <a:gdLst>
                  <a:gd name="T0" fmla="*/ 609 w 609"/>
                  <a:gd name="T1" fmla="*/ 32 h 804"/>
                  <a:gd name="T2" fmla="*/ 607 w 609"/>
                  <a:gd name="T3" fmla="*/ 31 h 804"/>
                  <a:gd name="T4" fmla="*/ 587 w 609"/>
                  <a:gd name="T5" fmla="*/ 25 h 804"/>
                  <a:gd name="T6" fmla="*/ 585 w 609"/>
                  <a:gd name="T7" fmla="*/ 25 h 804"/>
                  <a:gd name="T8" fmla="*/ 565 w 609"/>
                  <a:gd name="T9" fmla="*/ 20 h 804"/>
                  <a:gd name="T10" fmla="*/ 562 w 609"/>
                  <a:gd name="T11" fmla="*/ 19 h 804"/>
                  <a:gd name="T12" fmla="*/ 542 w 609"/>
                  <a:gd name="T13" fmla="*/ 14 h 804"/>
                  <a:gd name="T14" fmla="*/ 538 w 609"/>
                  <a:gd name="T15" fmla="*/ 13 h 804"/>
                  <a:gd name="T16" fmla="*/ 517 w 609"/>
                  <a:gd name="T17" fmla="*/ 10 h 804"/>
                  <a:gd name="T18" fmla="*/ 515 w 609"/>
                  <a:gd name="T19" fmla="*/ 9 h 804"/>
                  <a:gd name="T20" fmla="*/ 494 w 609"/>
                  <a:gd name="T21" fmla="*/ 6 h 804"/>
                  <a:gd name="T22" fmla="*/ 492 w 609"/>
                  <a:gd name="T23" fmla="*/ 6 h 804"/>
                  <a:gd name="T24" fmla="*/ 471 w 609"/>
                  <a:gd name="T25" fmla="*/ 4 h 804"/>
                  <a:gd name="T26" fmla="*/ 467 w 609"/>
                  <a:gd name="T27" fmla="*/ 3 h 804"/>
                  <a:gd name="T28" fmla="*/ 447 w 609"/>
                  <a:gd name="T29" fmla="*/ 2 h 804"/>
                  <a:gd name="T30" fmla="*/ 443 w 609"/>
                  <a:gd name="T31" fmla="*/ 2 h 804"/>
                  <a:gd name="T32" fmla="*/ 421 w 609"/>
                  <a:gd name="T33" fmla="*/ 1 h 804"/>
                  <a:gd name="T34" fmla="*/ 278 w 609"/>
                  <a:gd name="T35" fmla="*/ 15 h 804"/>
                  <a:gd name="T36" fmla="*/ 263 w 609"/>
                  <a:gd name="T37" fmla="*/ 18 h 804"/>
                  <a:gd name="T38" fmla="*/ 256 w 609"/>
                  <a:gd name="T39" fmla="*/ 20 h 804"/>
                  <a:gd name="T40" fmla="*/ 248 w 609"/>
                  <a:gd name="T41" fmla="*/ 22 h 804"/>
                  <a:gd name="T42" fmla="*/ 241 w 609"/>
                  <a:gd name="T43" fmla="*/ 24 h 804"/>
                  <a:gd name="T44" fmla="*/ 233 w 609"/>
                  <a:gd name="T45" fmla="*/ 26 h 804"/>
                  <a:gd name="T46" fmla="*/ 226 w 609"/>
                  <a:gd name="T47" fmla="*/ 28 h 804"/>
                  <a:gd name="T48" fmla="*/ 218 w 609"/>
                  <a:gd name="T49" fmla="*/ 30 h 804"/>
                  <a:gd name="T50" fmla="*/ 211 w 609"/>
                  <a:gd name="T51" fmla="*/ 33 h 804"/>
                  <a:gd name="T52" fmla="*/ 204 w 609"/>
                  <a:gd name="T53" fmla="*/ 35 h 804"/>
                  <a:gd name="T54" fmla="*/ 196 w 609"/>
                  <a:gd name="T55" fmla="*/ 38 h 804"/>
                  <a:gd name="T56" fmla="*/ 189 w 609"/>
                  <a:gd name="T57" fmla="*/ 40 h 804"/>
                  <a:gd name="T58" fmla="*/ 182 w 609"/>
                  <a:gd name="T59" fmla="*/ 43 h 804"/>
                  <a:gd name="T60" fmla="*/ 175 w 609"/>
                  <a:gd name="T61" fmla="*/ 46 h 804"/>
                  <a:gd name="T62" fmla="*/ 168 w 609"/>
                  <a:gd name="T63" fmla="*/ 48 h 804"/>
                  <a:gd name="T64" fmla="*/ 161 w 609"/>
                  <a:gd name="T65" fmla="*/ 51 h 804"/>
                  <a:gd name="T66" fmla="*/ 154 w 609"/>
                  <a:gd name="T67" fmla="*/ 54 h 804"/>
                  <a:gd name="T68" fmla="*/ 147 w 609"/>
                  <a:gd name="T69" fmla="*/ 57 h 804"/>
                  <a:gd name="T70" fmla="*/ 140 w 609"/>
                  <a:gd name="T71" fmla="*/ 61 h 804"/>
                  <a:gd name="T72" fmla="*/ 133 w 609"/>
                  <a:gd name="T73" fmla="*/ 64 h 804"/>
                  <a:gd name="T74" fmla="*/ 126 w 609"/>
                  <a:gd name="T75" fmla="*/ 67 h 804"/>
                  <a:gd name="T76" fmla="*/ 119 w 609"/>
                  <a:gd name="T77" fmla="*/ 71 h 804"/>
                  <a:gd name="T78" fmla="*/ 112 w 609"/>
                  <a:gd name="T79" fmla="*/ 74 h 804"/>
                  <a:gd name="T80" fmla="*/ 105 w 609"/>
                  <a:gd name="T81" fmla="*/ 78 h 804"/>
                  <a:gd name="T82" fmla="*/ 99 w 609"/>
                  <a:gd name="T83" fmla="*/ 81 h 804"/>
                  <a:gd name="T84" fmla="*/ 92 w 609"/>
                  <a:gd name="T85" fmla="*/ 85 h 804"/>
                  <a:gd name="T86" fmla="*/ 86 w 609"/>
                  <a:gd name="T87" fmla="*/ 89 h 804"/>
                  <a:gd name="T88" fmla="*/ 79 w 609"/>
                  <a:gd name="T89" fmla="*/ 93 h 804"/>
                  <a:gd name="T90" fmla="*/ 73 w 609"/>
                  <a:gd name="T91" fmla="*/ 97 h 804"/>
                  <a:gd name="T92" fmla="*/ 66 w 609"/>
                  <a:gd name="T93" fmla="*/ 101 h 804"/>
                  <a:gd name="T94" fmla="*/ 60 w 609"/>
                  <a:gd name="T95" fmla="*/ 105 h 804"/>
                  <a:gd name="T96" fmla="*/ 54 w 609"/>
                  <a:gd name="T97" fmla="*/ 109 h 804"/>
                  <a:gd name="T98" fmla="*/ 45 w 609"/>
                  <a:gd name="T99" fmla="*/ 135 h 804"/>
                  <a:gd name="T100" fmla="*/ 24 w 609"/>
                  <a:gd name="T101" fmla="*/ 477 h 804"/>
                  <a:gd name="T102" fmla="*/ 203 w 609"/>
                  <a:gd name="T103" fmla="*/ 804 h 804"/>
                  <a:gd name="T104" fmla="*/ 201 w 609"/>
                  <a:gd name="T105" fmla="*/ 792 h 804"/>
                  <a:gd name="T106" fmla="*/ 186 w 609"/>
                  <a:gd name="T107" fmla="*/ 659 h 804"/>
                  <a:gd name="T108" fmla="*/ 222 w 609"/>
                  <a:gd name="T109" fmla="*/ 439 h 804"/>
                  <a:gd name="T110" fmla="*/ 234 w 609"/>
                  <a:gd name="T111" fmla="*/ 407 h 804"/>
                  <a:gd name="T112" fmla="*/ 358 w 609"/>
                  <a:gd name="T113" fmla="*/ 207 h 804"/>
                  <a:gd name="T114" fmla="*/ 382 w 609"/>
                  <a:gd name="T115" fmla="*/ 181 h 804"/>
                  <a:gd name="T116" fmla="*/ 382 w 609"/>
                  <a:gd name="T117" fmla="*/ 182 h 804"/>
                  <a:gd name="T118" fmla="*/ 609 w 609"/>
                  <a:gd name="T119" fmla="*/ 32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9" h="804">
                    <a:moveTo>
                      <a:pt x="609" y="32"/>
                    </a:moveTo>
                    <a:cubicBezTo>
                      <a:pt x="609" y="32"/>
                      <a:pt x="608" y="32"/>
                      <a:pt x="607" y="31"/>
                    </a:cubicBezTo>
                    <a:cubicBezTo>
                      <a:pt x="601" y="29"/>
                      <a:pt x="594" y="27"/>
                      <a:pt x="587" y="25"/>
                    </a:cubicBezTo>
                    <a:cubicBezTo>
                      <a:pt x="586" y="25"/>
                      <a:pt x="586" y="25"/>
                      <a:pt x="585" y="25"/>
                    </a:cubicBezTo>
                    <a:cubicBezTo>
                      <a:pt x="579" y="23"/>
                      <a:pt x="572" y="21"/>
                      <a:pt x="565" y="20"/>
                    </a:cubicBezTo>
                    <a:cubicBezTo>
                      <a:pt x="564" y="19"/>
                      <a:pt x="563" y="19"/>
                      <a:pt x="562" y="19"/>
                    </a:cubicBezTo>
                    <a:cubicBezTo>
                      <a:pt x="556" y="17"/>
                      <a:pt x="549" y="16"/>
                      <a:pt x="542" y="14"/>
                    </a:cubicBezTo>
                    <a:cubicBezTo>
                      <a:pt x="541" y="14"/>
                      <a:pt x="539" y="14"/>
                      <a:pt x="538" y="13"/>
                    </a:cubicBezTo>
                    <a:cubicBezTo>
                      <a:pt x="531" y="12"/>
                      <a:pt x="524" y="11"/>
                      <a:pt x="517" y="10"/>
                    </a:cubicBezTo>
                    <a:cubicBezTo>
                      <a:pt x="517" y="9"/>
                      <a:pt x="516" y="9"/>
                      <a:pt x="515" y="9"/>
                    </a:cubicBezTo>
                    <a:cubicBezTo>
                      <a:pt x="508" y="8"/>
                      <a:pt x="501" y="7"/>
                      <a:pt x="494" y="6"/>
                    </a:cubicBezTo>
                    <a:cubicBezTo>
                      <a:pt x="494" y="6"/>
                      <a:pt x="493" y="6"/>
                      <a:pt x="492" y="6"/>
                    </a:cubicBezTo>
                    <a:cubicBezTo>
                      <a:pt x="485" y="5"/>
                      <a:pt x="478" y="4"/>
                      <a:pt x="471" y="4"/>
                    </a:cubicBezTo>
                    <a:cubicBezTo>
                      <a:pt x="470" y="4"/>
                      <a:pt x="469" y="3"/>
                      <a:pt x="467" y="3"/>
                    </a:cubicBezTo>
                    <a:cubicBezTo>
                      <a:pt x="460" y="3"/>
                      <a:pt x="454" y="2"/>
                      <a:pt x="447" y="2"/>
                    </a:cubicBezTo>
                    <a:cubicBezTo>
                      <a:pt x="445" y="2"/>
                      <a:pt x="444" y="2"/>
                      <a:pt x="443" y="2"/>
                    </a:cubicBezTo>
                    <a:cubicBezTo>
                      <a:pt x="436" y="1"/>
                      <a:pt x="429" y="1"/>
                      <a:pt x="421" y="1"/>
                    </a:cubicBezTo>
                    <a:cubicBezTo>
                      <a:pt x="373" y="0"/>
                      <a:pt x="324" y="5"/>
                      <a:pt x="278" y="15"/>
                    </a:cubicBezTo>
                    <a:cubicBezTo>
                      <a:pt x="273" y="16"/>
                      <a:pt x="268" y="17"/>
                      <a:pt x="263" y="18"/>
                    </a:cubicBezTo>
                    <a:cubicBezTo>
                      <a:pt x="261" y="19"/>
                      <a:pt x="259" y="19"/>
                      <a:pt x="256" y="20"/>
                    </a:cubicBezTo>
                    <a:cubicBezTo>
                      <a:pt x="254" y="20"/>
                      <a:pt x="251" y="21"/>
                      <a:pt x="248" y="22"/>
                    </a:cubicBezTo>
                    <a:cubicBezTo>
                      <a:pt x="245" y="22"/>
                      <a:pt x="243" y="23"/>
                      <a:pt x="241" y="24"/>
                    </a:cubicBezTo>
                    <a:cubicBezTo>
                      <a:pt x="238" y="24"/>
                      <a:pt x="235" y="25"/>
                      <a:pt x="233" y="26"/>
                    </a:cubicBezTo>
                    <a:cubicBezTo>
                      <a:pt x="230" y="27"/>
                      <a:pt x="228" y="27"/>
                      <a:pt x="226" y="28"/>
                    </a:cubicBezTo>
                    <a:cubicBezTo>
                      <a:pt x="223" y="29"/>
                      <a:pt x="221" y="30"/>
                      <a:pt x="218" y="30"/>
                    </a:cubicBezTo>
                    <a:cubicBezTo>
                      <a:pt x="216" y="31"/>
                      <a:pt x="213" y="32"/>
                      <a:pt x="211" y="33"/>
                    </a:cubicBezTo>
                    <a:cubicBezTo>
                      <a:pt x="208" y="33"/>
                      <a:pt x="206" y="34"/>
                      <a:pt x="204" y="35"/>
                    </a:cubicBezTo>
                    <a:cubicBezTo>
                      <a:pt x="201" y="36"/>
                      <a:pt x="199" y="37"/>
                      <a:pt x="196" y="38"/>
                    </a:cubicBezTo>
                    <a:cubicBezTo>
                      <a:pt x="194" y="38"/>
                      <a:pt x="192" y="39"/>
                      <a:pt x="189" y="40"/>
                    </a:cubicBezTo>
                    <a:cubicBezTo>
                      <a:pt x="187" y="41"/>
                      <a:pt x="184" y="42"/>
                      <a:pt x="182" y="43"/>
                    </a:cubicBezTo>
                    <a:cubicBezTo>
                      <a:pt x="180" y="44"/>
                      <a:pt x="177" y="45"/>
                      <a:pt x="175" y="46"/>
                    </a:cubicBezTo>
                    <a:cubicBezTo>
                      <a:pt x="172" y="47"/>
                      <a:pt x="170" y="48"/>
                      <a:pt x="168" y="48"/>
                    </a:cubicBezTo>
                    <a:cubicBezTo>
                      <a:pt x="165" y="49"/>
                      <a:pt x="163" y="50"/>
                      <a:pt x="161" y="51"/>
                    </a:cubicBezTo>
                    <a:cubicBezTo>
                      <a:pt x="158" y="52"/>
                      <a:pt x="156" y="53"/>
                      <a:pt x="154" y="54"/>
                    </a:cubicBezTo>
                    <a:cubicBezTo>
                      <a:pt x="151" y="55"/>
                      <a:pt x="149" y="56"/>
                      <a:pt x="147" y="57"/>
                    </a:cubicBezTo>
                    <a:cubicBezTo>
                      <a:pt x="144" y="59"/>
                      <a:pt x="142" y="60"/>
                      <a:pt x="140" y="61"/>
                    </a:cubicBezTo>
                    <a:cubicBezTo>
                      <a:pt x="137" y="62"/>
                      <a:pt x="135" y="63"/>
                      <a:pt x="133" y="64"/>
                    </a:cubicBezTo>
                    <a:cubicBezTo>
                      <a:pt x="131" y="65"/>
                      <a:pt x="128" y="66"/>
                      <a:pt x="126" y="67"/>
                    </a:cubicBezTo>
                    <a:cubicBezTo>
                      <a:pt x="124" y="68"/>
                      <a:pt x="121" y="70"/>
                      <a:pt x="119" y="71"/>
                    </a:cubicBezTo>
                    <a:cubicBezTo>
                      <a:pt x="117" y="72"/>
                      <a:pt x="115" y="73"/>
                      <a:pt x="112" y="74"/>
                    </a:cubicBezTo>
                    <a:cubicBezTo>
                      <a:pt x="110" y="75"/>
                      <a:pt x="108" y="77"/>
                      <a:pt x="105" y="78"/>
                    </a:cubicBezTo>
                    <a:cubicBezTo>
                      <a:pt x="103" y="79"/>
                      <a:pt x="101" y="80"/>
                      <a:pt x="99" y="81"/>
                    </a:cubicBezTo>
                    <a:cubicBezTo>
                      <a:pt x="97" y="83"/>
                      <a:pt x="94" y="84"/>
                      <a:pt x="92" y="85"/>
                    </a:cubicBezTo>
                    <a:cubicBezTo>
                      <a:pt x="90" y="87"/>
                      <a:pt x="88" y="88"/>
                      <a:pt x="86" y="89"/>
                    </a:cubicBezTo>
                    <a:cubicBezTo>
                      <a:pt x="83" y="90"/>
                      <a:pt x="81" y="92"/>
                      <a:pt x="79" y="93"/>
                    </a:cubicBezTo>
                    <a:cubicBezTo>
                      <a:pt x="77" y="94"/>
                      <a:pt x="75" y="96"/>
                      <a:pt x="73" y="97"/>
                    </a:cubicBezTo>
                    <a:cubicBezTo>
                      <a:pt x="70" y="98"/>
                      <a:pt x="68" y="100"/>
                      <a:pt x="66" y="101"/>
                    </a:cubicBezTo>
                    <a:cubicBezTo>
                      <a:pt x="64" y="103"/>
                      <a:pt x="62" y="104"/>
                      <a:pt x="60" y="105"/>
                    </a:cubicBezTo>
                    <a:cubicBezTo>
                      <a:pt x="58" y="106"/>
                      <a:pt x="56" y="107"/>
                      <a:pt x="54" y="109"/>
                    </a:cubicBezTo>
                    <a:cubicBezTo>
                      <a:pt x="51" y="117"/>
                      <a:pt x="48" y="126"/>
                      <a:pt x="45" y="135"/>
                    </a:cubicBezTo>
                    <a:cubicBezTo>
                      <a:pt x="7" y="245"/>
                      <a:pt x="0" y="363"/>
                      <a:pt x="24" y="477"/>
                    </a:cubicBezTo>
                    <a:cubicBezTo>
                      <a:pt x="51" y="603"/>
                      <a:pt x="112" y="715"/>
                      <a:pt x="203" y="804"/>
                    </a:cubicBezTo>
                    <a:cubicBezTo>
                      <a:pt x="203" y="800"/>
                      <a:pt x="202" y="796"/>
                      <a:pt x="201" y="792"/>
                    </a:cubicBezTo>
                    <a:cubicBezTo>
                      <a:pt x="192" y="748"/>
                      <a:pt x="187" y="703"/>
                      <a:pt x="186" y="659"/>
                    </a:cubicBezTo>
                    <a:cubicBezTo>
                      <a:pt x="186" y="584"/>
                      <a:pt x="198" y="510"/>
                      <a:pt x="222" y="439"/>
                    </a:cubicBezTo>
                    <a:cubicBezTo>
                      <a:pt x="225" y="428"/>
                      <a:pt x="229" y="418"/>
                      <a:pt x="234" y="407"/>
                    </a:cubicBezTo>
                    <a:cubicBezTo>
                      <a:pt x="263" y="333"/>
                      <a:pt x="305" y="266"/>
                      <a:pt x="358" y="207"/>
                    </a:cubicBezTo>
                    <a:cubicBezTo>
                      <a:pt x="382" y="181"/>
                      <a:pt x="382" y="181"/>
                      <a:pt x="382" y="181"/>
                    </a:cubicBezTo>
                    <a:cubicBezTo>
                      <a:pt x="382" y="182"/>
                      <a:pt x="382" y="182"/>
                      <a:pt x="382" y="182"/>
                    </a:cubicBezTo>
                    <a:cubicBezTo>
                      <a:pt x="446" y="117"/>
                      <a:pt x="524" y="66"/>
                      <a:pt x="609" y="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1E9C4F67-F541-B189-01F9-47440B1D1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75" y="1508071"/>
                <a:ext cx="3189288" cy="1927225"/>
              </a:xfrm>
              <a:custGeom>
                <a:avLst/>
                <a:gdLst>
                  <a:gd name="T0" fmla="*/ 846 w 846"/>
                  <a:gd name="T1" fmla="*/ 500 h 511"/>
                  <a:gd name="T2" fmla="*/ 846 w 846"/>
                  <a:gd name="T3" fmla="*/ 471 h 511"/>
                  <a:gd name="T4" fmla="*/ 845 w 846"/>
                  <a:gd name="T5" fmla="*/ 449 h 511"/>
                  <a:gd name="T6" fmla="*/ 843 w 846"/>
                  <a:gd name="T7" fmla="*/ 427 h 511"/>
                  <a:gd name="T8" fmla="*/ 841 w 846"/>
                  <a:gd name="T9" fmla="*/ 405 h 511"/>
                  <a:gd name="T10" fmla="*/ 838 w 846"/>
                  <a:gd name="T11" fmla="*/ 382 h 511"/>
                  <a:gd name="T12" fmla="*/ 832 w 846"/>
                  <a:gd name="T13" fmla="*/ 354 h 511"/>
                  <a:gd name="T14" fmla="*/ 813 w 846"/>
                  <a:gd name="T15" fmla="*/ 283 h 511"/>
                  <a:gd name="T16" fmla="*/ 805 w 846"/>
                  <a:gd name="T17" fmla="*/ 262 h 511"/>
                  <a:gd name="T18" fmla="*/ 797 w 846"/>
                  <a:gd name="T19" fmla="*/ 240 h 511"/>
                  <a:gd name="T20" fmla="*/ 788 w 846"/>
                  <a:gd name="T21" fmla="*/ 219 h 511"/>
                  <a:gd name="T22" fmla="*/ 778 w 846"/>
                  <a:gd name="T23" fmla="*/ 199 h 511"/>
                  <a:gd name="T24" fmla="*/ 767 w 846"/>
                  <a:gd name="T25" fmla="*/ 179 h 511"/>
                  <a:gd name="T26" fmla="*/ 756 w 846"/>
                  <a:gd name="T27" fmla="*/ 159 h 511"/>
                  <a:gd name="T28" fmla="*/ 744 w 846"/>
                  <a:gd name="T29" fmla="*/ 140 h 511"/>
                  <a:gd name="T30" fmla="*/ 732 w 846"/>
                  <a:gd name="T31" fmla="*/ 121 h 511"/>
                  <a:gd name="T32" fmla="*/ 719 w 846"/>
                  <a:gd name="T33" fmla="*/ 102 h 511"/>
                  <a:gd name="T34" fmla="*/ 705 w 846"/>
                  <a:gd name="T35" fmla="*/ 84 h 511"/>
                  <a:gd name="T36" fmla="*/ 690 w 846"/>
                  <a:gd name="T37" fmla="*/ 67 h 511"/>
                  <a:gd name="T38" fmla="*/ 675 w 846"/>
                  <a:gd name="T39" fmla="*/ 50 h 511"/>
                  <a:gd name="T40" fmla="*/ 659 w 846"/>
                  <a:gd name="T41" fmla="*/ 34 h 511"/>
                  <a:gd name="T42" fmla="*/ 643 w 846"/>
                  <a:gd name="T43" fmla="*/ 18 h 511"/>
                  <a:gd name="T44" fmla="*/ 627 w 846"/>
                  <a:gd name="T45" fmla="*/ 4 h 511"/>
                  <a:gd name="T46" fmla="*/ 448 w 846"/>
                  <a:gd name="T47" fmla="*/ 16 h 511"/>
                  <a:gd name="T48" fmla="*/ 4 w 846"/>
                  <a:gd name="T49" fmla="*/ 368 h 511"/>
                  <a:gd name="T50" fmla="*/ 17 w 846"/>
                  <a:gd name="T51" fmla="*/ 361 h 511"/>
                  <a:gd name="T52" fmla="*/ 33 w 846"/>
                  <a:gd name="T53" fmla="*/ 352 h 511"/>
                  <a:gd name="T54" fmla="*/ 48 w 846"/>
                  <a:gd name="T55" fmla="*/ 345 h 511"/>
                  <a:gd name="T56" fmla="*/ 62 w 846"/>
                  <a:gd name="T57" fmla="*/ 338 h 511"/>
                  <a:gd name="T58" fmla="*/ 75 w 846"/>
                  <a:gd name="T59" fmla="*/ 332 h 511"/>
                  <a:gd name="T60" fmla="*/ 90 w 846"/>
                  <a:gd name="T61" fmla="*/ 326 h 511"/>
                  <a:gd name="T62" fmla="*/ 105 w 846"/>
                  <a:gd name="T63" fmla="*/ 320 h 511"/>
                  <a:gd name="T64" fmla="*/ 123 w 846"/>
                  <a:gd name="T65" fmla="*/ 314 h 511"/>
                  <a:gd name="T66" fmla="*/ 137 w 846"/>
                  <a:gd name="T67" fmla="*/ 309 h 511"/>
                  <a:gd name="T68" fmla="*/ 151 w 846"/>
                  <a:gd name="T69" fmla="*/ 305 h 511"/>
                  <a:gd name="T70" fmla="*/ 166 w 846"/>
                  <a:gd name="T71" fmla="*/ 301 h 511"/>
                  <a:gd name="T72" fmla="*/ 181 w 846"/>
                  <a:gd name="T73" fmla="*/ 297 h 511"/>
                  <a:gd name="T74" fmla="*/ 201 w 846"/>
                  <a:gd name="T75" fmla="*/ 293 h 511"/>
                  <a:gd name="T76" fmla="*/ 223 w 846"/>
                  <a:gd name="T77" fmla="*/ 288 h 511"/>
                  <a:gd name="T78" fmla="*/ 241 w 846"/>
                  <a:gd name="T79" fmla="*/ 285 h 511"/>
                  <a:gd name="T80" fmla="*/ 260 w 846"/>
                  <a:gd name="T81" fmla="*/ 283 h 511"/>
                  <a:gd name="T82" fmla="*/ 278 w 846"/>
                  <a:gd name="T83" fmla="*/ 281 h 511"/>
                  <a:gd name="T84" fmla="*/ 297 w 846"/>
                  <a:gd name="T85" fmla="*/ 280 h 511"/>
                  <a:gd name="T86" fmla="*/ 316 w 846"/>
                  <a:gd name="T87" fmla="*/ 279 h 511"/>
                  <a:gd name="T88" fmla="*/ 334 w 846"/>
                  <a:gd name="T89" fmla="*/ 278 h 511"/>
                  <a:gd name="T90" fmla="*/ 350 w 846"/>
                  <a:gd name="T91" fmla="*/ 278 h 511"/>
                  <a:gd name="T92" fmla="*/ 578 w 846"/>
                  <a:gd name="T93" fmla="*/ 322 h 511"/>
                  <a:gd name="T94" fmla="*/ 609 w 846"/>
                  <a:gd name="T95" fmla="*/ 33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6" h="511">
                    <a:moveTo>
                      <a:pt x="846" y="511"/>
                    </a:moveTo>
                    <a:cubicBezTo>
                      <a:pt x="846" y="507"/>
                      <a:pt x="846" y="503"/>
                      <a:pt x="846" y="500"/>
                    </a:cubicBezTo>
                    <a:cubicBezTo>
                      <a:pt x="846" y="498"/>
                      <a:pt x="846" y="495"/>
                      <a:pt x="846" y="493"/>
                    </a:cubicBezTo>
                    <a:cubicBezTo>
                      <a:pt x="846" y="486"/>
                      <a:pt x="846" y="478"/>
                      <a:pt x="846" y="471"/>
                    </a:cubicBezTo>
                    <a:cubicBezTo>
                      <a:pt x="846" y="471"/>
                      <a:pt x="846" y="470"/>
                      <a:pt x="846" y="470"/>
                    </a:cubicBezTo>
                    <a:cubicBezTo>
                      <a:pt x="846" y="463"/>
                      <a:pt x="846" y="456"/>
                      <a:pt x="845" y="449"/>
                    </a:cubicBezTo>
                    <a:cubicBezTo>
                      <a:pt x="845" y="447"/>
                      <a:pt x="845" y="445"/>
                      <a:pt x="845" y="442"/>
                    </a:cubicBezTo>
                    <a:cubicBezTo>
                      <a:pt x="844" y="437"/>
                      <a:pt x="844" y="432"/>
                      <a:pt x="843" y="427"/>
                    </a:cubicBezTo>
                    <a:cubicBezTo>
                      <a:pt x="843" y="425"/>
                      <a:pt x="843" y="422"/>
                      <a:pt x="843" y="419"/>
                    </a:cubicBezTo>
                    <a:cubicBezTo>
                      <a:pt x="842" y="415"/>
                      <a:pt x="842" y="410"/>
                      <a:pt x="841" y="405"/>
                    </a:cubicBezTo>
                    <a:cubicBezTo>
                      <a:pt x="841" y="403"/>
                      <a:pt x="840" y="400"/>
                      <a:pt x="840" y="397"/>
                    </a:cubicBezTo>
                    <a:cubicBezTo>
                      <a:pt x="839" y="392"/>
                      <a:pt x="838" y="387"/>
                      <a:pt x="838" y="382"/>
                    </a:cubicBezTo>
                    <a:cubicBezTo>
                      <a:pt x="837" y="380"/>
                      <a:pt x="837" y="378"/>
                      <a:pt x="836" y="375"/>
                    </a:cubicBezTo>
                    <a:cubicBezTo>
                      <a:pt x="835" y="368"/>
                      <a:pt x="834" y="361"/>
                      <a:pt x="832" y="354"/>
                    </a:cubicBezTo>
                    <a:cubicBezTo>
                      <a:pt x="829" y="339"/>
                      <a:pt x="825" y="323"/>
                      <a:pt x="820" y="305"/>
                    </a:cubicBezTo>
                    <a:cubicBezTo>
                      <a:pt x="818" y="298"/>
                      <a:pt x="815" y="290"/>
                      <a:pt x="813" y="283"/>
                    </a:cubicBezTo>
                    <a:cubicBezTo>
                      <a:pt x="812" y="281"/>
                      <a:pt x="811" y="278"/>
                      <a:pt x="810" y="276"/>
                    </a:cubicBezTo>
                    <a:cubicBezTo>
                      <a:pt x="809" y="271"/>
                      <a:pt x="807" y="266"/>
                      <a:pt x="805" y="262"/>
                    </a:cubicBezTo>
                    <a:cubicBezTo>
                      <a:pt x="804" y="259"/>
                      <a:pt x="803" y="256"/>
                      <a:pt x="802" y="253"/>
                    </a:cubicBezTo>
                    <a:cubicBezTo>
                      <a:pt x="800" y="249"/>
                      <a:pt x="799" y="244"/>
                      <a:pt x="797" y="240"/>
                    </a:cubicBezTo>
                    <a:cubicBezTo>
                      <a:pt x="796" y="237"/>
                      <a:pt x="794" y="234"/>
                      <a:pt x="793" y="231"/>
                    </a:cubicBezTo>
                    <a:cubicBezTo>
                      <a:pt x="791" y="227"/>
                      <a:pt x="790" y="223"/>
                      <a:pt x="788" y="219"/>
                    </a:cubicBezTo>
                    <a:cubicBezTo>
                      <a:pt x="786" y="216"/>
                      <a:pt x="785" y="213"/>
                      <a:pt x="784" y="210"/>
                    </a:cubicBezTo>
                    <a:cubicBezTo>
                      <a:pt x="782" y="207"/>
                      <a:pt x="780" y="203"/>
                      <a:pt x="778" y="199"/>
                    </a:cubicBezTo>
                    <a:cubicBezTo>
                      <a:pt x="776" y="196"/>
                      <a:pt x="775" y="193"/>
                      <a:pt x="773" y="190"/>
                    </a:cubicBezTo>
                    <a:cubicBezTo>
                      <a:pt x="771" y="186"/>
                      <a:pt x="769" y="182"/>
                      <a:pt x="767" y="179"/>
                    </a:cubicBezTo>
                    <a:cubicBezTo>
                      <a:pt x="766" y="176"/>
                      <a:pt x="764" y="173"/>
                      <a:pt x="762" y="170"/>
                    </a:cubicBezTo>
                    <a:cubicBezTo>
                      <a:pt x="760" y="166"/>
                      <a:pt x="758" y="163"/>
                      <a:pt x="756" y="159"/>
                    </a:cubicBezTo>
                    <a:cubicBezTo>
                      <a:pt x="754" y="156"/>
                      <a:pt x="753" y="153"/>
                      <a:pt x="751" y="150"/>
                    </a:cubicBezTo>
                    <a:cubicBezTo>
                      <a:pt x="749" y="147"/>
                      <a:pt x="747" y="143"/>
                      <a:pt x="744" y="140"/>
                    </a:cubicBezTo>
                    <a:cubicBezTo>
                      <a:pt x="742" y="137"/>
                      <a:pt x="740" y="134"/>
                      <a:pt x="739" y="131"/>
                    </a:cubicBezTo>
                    <a:cubicBezTo>
                      <a:pt x="736" y="128"/>
                      <a:pt x="734" y="124"/>
                      <a:pt x="732" y="121"/>
                    </a:cubicBezTo>
                    <a:cubicBezTo>
                      <a:pt x="730" y="118"/>
                      <a:pt x="728" y="115"/>
                      <a:pt x="726" y="112"/>
                    </a:cubicBezTo>
                    <a:cubicBezTo>
                      <a:pt x="723" y="109"/>
                      <a:pt x="721" y="106"/>
                      <a:pt x="719" y="102"/>
                    </a:cubicBezTo>
                    <a:cubicBezTo>
                      <a:pt x="716" y="100"/>
                      <a:pt x="714" y="97"/>
                      <a:pt x="712" y="94"/>
                    </a:cubicBezTo>
                    <a:cubicBezTo>
                      <a:pt x="710" y="91"/>
                      <a:pt x="707" y="88"/>
                      <a:pt x="705" y="84"/>
                    </a:cubicBezTo>
                    <a:cubicBezTo>
                      <a:pt x="702" y="82"/>
                      <a:pt x="700" y="79"/>
                      <a:pt x="698" y="76"/>
                    </a:cubicBezTo>
                    <a:cubicBezTo>
                      <a:pt x="695" y="73"/>
                      <a:pt x="693" y="70"/>
                      <a:pt x="690" y="67"/>
                    </a:cubicBezTo>
                    <a:cubicBezTo>
                      <a:pt x="688" y="64"/>
                      <a:pt x="685" y="62"/>
                      <a:pt x="683" y="59"/>
                    </a:cubicBezTo>
                    <a:cubicBezTo>
                      <a:pt x="680" y="56"/>
                      <a:pt x="678" y="53"/>
                      <a:pt x="675" y="50"/>
                    </a:cubicBezTo>
                    <a:cubicBezTo>
                      <a:pt x="672" y="47"/>
                      <a:pt x="670" y="45"/>
                      <a:pt x="667" y="42"/>
                    </a:cubicBezTo>
                    <a:cubicBezTo>
                      <a:pt x="665" y="39"/>
                      <a:pt x="662" y="36"/>
                      <a:pt x="659" y="34"/>
                    </a:cubicBezTo>
                    <a:cubicBezTo>
                      <a:pt x="657" y="31"/>
                      <a:pt x="654" y="28"/>
                      <a:pt x="651" y="26"/>
                    </a:cubicBezTo>
                    <a:cubicBezTo>
                      <a:pt x="648" y="23"/>
                      <a:pt x="646" y="20"/>
                      <a:pt x="643" y="18"/>
                    </a:cubicBezTo>
                    <a:cubicBezTo>
                      <a:pt x="640" y="15"/>
                      <a:pt x="637" y="13"/>
                      <a:pt x="635" y="10"/>
                    </a:cubicBezTo>
                    <a:cubicBezTo>
                      <a:pt x="632" y="8"/>
                      <a:pt x="630" y="6"/>
                      <a:pt x="627" y="4"/>
                    </a:cubicBezTo>
                    <a:cubicBezTo>
                      <a:pt x="622" y="3"/>
                      <a:pt x="618" y="3"/>
                      <a:pt x="613" y="3"/>
                    </a:cubicBezTo>
                    <a:cubicBezTo>
                      <a:pt x="558" y="0"/>
                      <a:pt x="502" y="4"/>
                      <a:pt x="448" y="16"/>
                    </a:cubicBezTo>
                    <a:cubicBezTo>
                      <a:pt x="251" y="58"/>
                      <a:pt x="86" y="189"/>
                      <a:pt x="0" y="371"/>
                    </a:cubicBezTo>
                    <a:cubicBezTo>
                      <a:pt x="1" y="370"/>
                      <a:pt x="2" y="369"/>
                      <a:pt x="4" y="368"/>
                    </a:cubicBezTo>
                    <a:cubicBezTo>
                      <a:pt x="5" y="367"/>
                      <a:pt x="7" y="366"/>
                      <a:pt x="9" y="365"/>
                    </a:cubicBezTo>
                    <a:cubicBezTo>
                      <a:pt x="11" y="364"/>
                      <a:pt x="14" y="362"/>
                      <a:pt x="17" y="361"/>
                    </a:cubicBezTo>
                    <a:cubicBezTo>
                      <a:pt x="19" y="360"/>
                      <a:pt x="20" y="359"/>
                      <a:pt x="22" y="358"/>
                    </a:cubicBezTo>
                    <a:cubicBezTo>
                      <a:pt x="25" y="356"/>
                      <a:pt x="29" y="354"/>
                      <a:pt x="33" y="352"/>
                    </a:cubicBezTo>
                    <a:cubicBezTo>
                      <a:pt x="33" y="352"/>
                      <a:pt x="34" y="352"/>
                      <a:pt x="35" y="351"/>
                    </a:cubicBezTo>
                    <a:cubicBezTo>
                      <a:pt x="39" y="349"/>
                      <a:pt x="44" y="347"/>
                      <a:pt x="48" y="345"/>
                    </a:cubicBezTo>
                    <a:cubicBezTo>
                      <a:pt x="50" y="344"/>
                      <a:pt x="51" y="343"/>
                      <a:pt x="52" y="343"/>
                    </a:cubicBezTo>
                    <a:cubicBezTo>
                      <a:pt x="55" y="341"/>
                      <a:pt x="59" y="340"/>
                      <a:pt x="62" y="338"/>
                    </a:cubicBezTo>
                    <a:cubicBezTo>
                      <a:pt x="63" y="338"/>
                      <a:pt x="65" y="337"/>
                      <a:pt x="67" y="336"/>
                    </a:cubicBezTo>
                    <a:cubicBezTo>
                      <a:pt x="70" y="335"/>
                      <a:pt x="73" y="333"/>
                      <a:pt x="75" y="332"/>
                    </a:cubicBezTo>
                    <a:cubicBezTo>
                      <a:pt x="77" y="331"/>
                      <a:pt x="79" y="331"/>
                      <a:pt x="81" y="330"/>
                    </a:cubicBezTo>
                    <a:cubicBezTo>
                      <a:pt x="84" y="329"/>
                      <a:pt x="87" y="328"/>
                      <a:pt x="90" y="326"/>
                    </a:cubicBezTo>
                    <a:cubicBezTo>
                      <a:pt x="91" y="326"/>
                      <a:pt x="93" y="325"/>
                      <a:pt x="95" y="324"/>
                    </a:cubicBezTo>
                    <a:cubicBezTo>
                      <a:pt x="98" y="323"/>
                      <a:pt x="101" y="322"/>
                      <a:pt x="105" y="320"/>
                    </a:cubicBezTo>
                    <a:cubicBezTo>
                      <a:pt x="106" y="320"/>
                      <a:pt x="107" y="320"/>
                      <a:pt x="109" y="319"/>
                    </a:cubicBezTo>
                    <a:cubicBezTo>
                      <a:pt x="113" y="317"/>
                      <a:pt x="118" y="316"/>
                      <a:pt x="123" y="314"/>
                    </a:cubicBezTo>
                    <a:cubicBezTo>
                      <a:pt x="124" y="314"/>
                      <a:pt x="125" y="313"/>
                      <a:pt x="126" y="313"/>
                    </a:cubicBezTo>
                    <a:cubicBezTo>
                      <a:pt x="129" y="312"/>
                      <a:pt x="133" y="311"/>
                      <a:pt x="137" y="309"/>
                    </a:cubicBezTo>
                    <a:cubicBezTo>
                      <a:pt x="138" y="309"/>
                      <a:pt x="140" y="308"/>
                      <a:pt x="142" y="308"/>
                    </a:cubicBezTo>
                    <a:cubicBezTo>
                      <a:pt x="145" y="307"/>
                      <a:pt x="148" y="306"/>
                      <a:pt x="151" y="305"/>
                    </a:cubicBezTo>
                    <a:cubicBezTo>
                      <a:pt x="153" y="305"/>
                      <a:pt x="155" y="304"/>
                      <a:pt x="157" y="303"/>
                    </a:cubicBezTo>
                    <a:cubicBezTo>
                      <a:pt x="160" y="303"/>
                      <a:pt x="163" y="302"/>
                      <a:pt x="166" y="301"/>
                    </a:cubicBezTo>
                    <a:cubicBezTo>
                      <a:pt x="168" y="300"/>
                      <a:pt x="169" y="300"/>
                      <a:pt x="171" y="300"/>
                    </a:cubicBezTo>
                    <a:cubicBezTo>
                      <a:pt x="175" y="299"/>
                      <a:pt x="178" y="298"/>
                      <a:pt x="181" y="297"/>
                    </a:cubicBezTo>
                    <a:cubicBezTo>
                      <a:pt x="183" y="297"/>
                      <a:pt x="184" y="296"/>
                      <a:pt x="186" y="296"/>
                    </a:cubicBezTo>
                    <a:cubicBezTo>
                      <a:pt x="191" y="295"/>
                      <a:pt x="196" y="294"/>
                      <a:pt x="201" y="293"/>
                    </a:cubicBezTo>
                    <a:cubicBezTo>
                      <a:pt x="206" y="291"/>
                      <a:pt x="212" y="290"/>
                      <a:pt x="218" y="289"/>
                    </a:cubicBezTo>
                    <a:cubicBezTo>
                      <a:pt x="220" y="289"/>
                      <a:pt x="221" y="289"/>
                      <a:pt x="223" y="288"/>
                    </a:cubicBezTo>
                    <a:cubicBezTo>
                      <a:pt x="227" y="288"/>
                      <a:pt x="232" y="287"/>
                      <a:pt x="236" y="286"/>
                    </a:cubicBezTo>
                    <a:cubicBezTo>
                      <a:pt x="238" y="286"/>
                      <a:pt x="240" y="286"/>
                      <a:pt x="241" y="285"/>
                    </a:cubicBezTo>
                    <a:cubicBezTo>
                      <a:pt x="246" y="285"/>
                      <a:pt x="250" y="284"/>
                      <a:pt x="255" y="284"/>
                    </a:cubicBezTo>
                    <a:cubicBezTo>
                      <a:pt x="256" y="283"/>
                      <a:pt x="258" y="283"/>
                      <a:pt x="260" y="283"/>
                    </a:cubicBezTo>
                    <a:cubicBezTo>
                      <a:pt x="264" y="282"/>
                      <a:pt x="268" y="282"/>
                      <a:pt x="273" y="281"/>
                    </a:cubicBezTo>
                    <a:cubicBezTo>
                      <a:pt x="275" y="281"/>
                      <a:pt x="276" y="281"/>
                      <a:pt x="278" y="281"/>
                    </a:cubicBezTo>
                    <a:cubicBezTo>
                      <a:pt x="282" y="281"/>
                      <a:pt x="287" y="280"/>
                      <a:pt x="291" y="280"/>
                    </a:cubicBezTo>
                    <a:cubicBezTo>
                      <a:pt x="293" y="280"/>
                      <a:pt x="295" y="280"/>
                      <a:pt x="297" y="280"/>
                    </a:cubicBezTo>
                    <a:cubicBezTo>
                      <a:pt x="301" y="279"/>
                      <a:pt x="305" y="279"/>
                      <a:pt x="309" y="279"/>
                    </a:cubicBezTo>
                    <a:cubicBezTo>
                      <a:pt x="311" y="279"/>
                      <a:pt x="313" y="279"/>
                      <a:pt x="316" y="279"/>
                    </a:cubicBezTo>
                    <a:cubicBezTo>
                      <a:pt x="319" y="279"/>
                      <a:pt x="323" y="278"/>
                      <a:pt x="327" y="278"/>
                    </a:cubicBezTo>
                    <a:cubicBezTo>
                      <a:pt x="330" y="278"/>
                      <a:pt x="332" y="278"/>
                      <a:pt x="334" y="278"/>
                    </a:cubicBezTo>
                    <a:cubicBezTo>
                      <a:pt x="336" y="278"/>
                      <a:pt x="338" y="278"/>
                      <a:pt x="339" y="278"/>
                    </a:cubicBezTo>
                    <a:cubicBezTo>
                      <a:pt x="343" y="278"/>
                      <a:pt x="346" y="278"/>
                      <a:pt x="350" y="278"/>
                    </a:cubicBezTo>
                    <a:cubicBezTo>
                      <a:pt x="418" y="279"/>
                      <a:pt x="486" y="291"/>
                      <a:pt x="551" y="313"/>
                    </a:cubicBezTo>
                    <a:cubicBezTo>
                      <a:pt x="560" y="316"/>
                      <a:pt x="569" y="319"/>
                      <a:pt x="578" y="322"/>
                    </a:cubicBezTo>
                    <a:cubicBezTo>
                      <a:pt x="610" y="335"/>
                      <a:pt x="610" y="335"/>
                      <a:pt x="610" y="335"/>
                    </a:cubicBezTo>
                    <a:cubicBezTo>
                      <a:pt x="609" y="335"/>
                      <a:pt x="609" y="335"/>
                      <a:pt x="609" y="335"/>
                    </a:cubicBezTo>
                    <a:cubicBezTo>
                      <a:pt x="700" y="376"/>
                      <a:pt x="781" y="435"/>
                      <a:pt x="846" y="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7B05102-F0DF-AD4D-C644-E4D8F63F52B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3610291" y="1405817"/>
              <a:ext cx="469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schemeClr val="tx2"/>
                  </a:solidFill>
                  <a:latin typeface="Nunito" pitchFamily="2" charset="0"/>
                </a:rPr>
                <a:t>Une accumulation de facteurs aggravants …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6B2BA15-A785-85FE-9004-44FCD448D56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876969" y="5493518"/>
              <a:ext cx="4241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schemeClr val="tx2"/>
                  </a:solidFill>
                  <a:latin typeface="Nunito" pitchFamily="2" charset="0"/>
                </a:rPr>
                <a:t>… qui exercent une pression cumulative</a:t>
              </a:r>
            </a:p>
          </p:txBody>
        </p: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8EF36E49-920D-8977-CF8D-547414CD201C}"/>
              </a:ext>
            </a:extLst>
          </p:cNvPr>
          <p:cNvGrpSpPr/>
          <p:nvPr/>
        </p:nvGrpSpPr>
        <p:grpSpPr>
          <a:xfrm>
            <a:off x="332589" y="2306316"/>
            <a:ext cx="4016677" cy="2677728"/>
            <a:chOff x="332589" y="2306316"/>
            <a:chExt cx="4016677" cy="2677728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E7E1218-B488-C217-72BF-AA3F6A0F4C5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32589" y="2306316"/>
              <a:ext cx="3240000" cy="2880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36000" tIns="36000" rIns="36000" bIns="36000" anchor="ctr" anchorCtr="0">
              <a:spAutoFit/>
            </a:bodyPr>
            <a:lstStyle/>
            <a:p>
              <a:pPr marL="180000" indent="0"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fr-CA" sz="1800" b="1" dirty="0">
                  <a:solidFill>
                    <a:schemeClr val="bg1"/>
                  </a:solidFill>
                  <a:latin typeface="Nunito" pitchFamily="2" charset="0"/>
                </a:rPr>
                <a:t>Demande croissante</a:t>
              </a:r>
            </a:p>
          </p:txBody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2DBBF342-3E1F-4319-9A5A-7285E5D8269B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332589" y="3529557"/>
              <a:ext cx="4016677" cy="584775"/>
              <a:chOff x="566549" y="3720498"/>
              <a:chExt cx="4016677" cy="584775"/>
            </a:xfrm>
          </p:grpSpPr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F5906B92-693C-6828-A762-1CFA4D326C33}"/>
                  </a:ext>
                </a:extLst>
              </p:cNvPr>
              <p:cNvGrpSpPr/>
              <p:nvPr/>
            </p:nvGrpSpPr>
            <p:grpSpPr>
              <a:xfrm>
                <a:off x="566549" y="3891263"/>
                <a:ext cx="304800" cy="304800"/>
                <a:chOff x="1479504" y="3653758"/>
                <a:chExt cx="304800" cy="304800"/>
              </a:xfrm>
            </p:grpSpPr>
            <p:sp>
              <p:nvSpPr>
                <p:cNvPr id="58" name="Oval 35">
                  <a:extLst>
                    <a:ext uri="{FF2B5EF4-FFF2-40B4-BE49-F238E27FC236}">
                      <a16:creationId xmlns:a16="http://schemas.microsoft.com/office/drawing/2014/main" id="{26BE6458-B144-0E0A-1346-7AEFC7908636}"/>
                    </a:ext>
                  </a:extLst>
                </p:cNvPr>
                <p:cNvSpPr/>
                <p:nvPr/>
              </p:nvSpPr>
              <p:spPr>
                <a:xfrm>
                  <a:off x="1479504" y="3653758"/>
                  <a:ext cx="304800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0ABD74B7-49F8-5AE6-AF2D-D4E9F398A053}"/>
                    </a:ext>
                  </a:extLst>
                </p:cNvPr>
                <p:cNvSpPr/>
                <p:nvPr/>
              </p:nvSpPr>
              <p:spPr>
                <a:xfrm rot="19800000">
                  <a:off x="1553068" y="3769923"/>
                  <a:ext cx="157672" cy="72470"/>
                </a:xfrm>
                <a:custGeom>
                  <a:avLst/>
                  <a:gdLst>
                    <a:gd name="connsiteX0" fmla="*/ 0 w 533400"/>
                    <a:gd name="connsiteY0" fmla="*/ 0 h 533400"/>
                    <a:gd name="connsiteX1" fmla="*/ 266700 w 533400"/>
                    <a:gd name="connsiteY1" fmla="*/ 0 h 533400"/>
                    <a:gd name="connsiteX2" fmla="*/ 266700 w 533400"/>
                    <a:gd name="connsiteY2" fmla="*/ 266700 h 533400"/>
                    <a:gd name="connsiteX3" fmla="*/ 533400 w 533400"/>
                    <a:gd name="connsiteY3" fmla="*/ 266700 h 533400"/>
                    <a:gd name="connsiteX4" fmla="*/ 533400 w 533400"/>
                    <a:gd name="connsiteY4" fmla="*/ 533400 h 533400"/>
                    <a:gd name="connsiteX5" fmla="*/ 0 w 533400"/>
                    <a:gd name="connsiteY5" fmla="*/ 533400 h 533400"/>
                    <a:gd name="connsiteX6" fmla="*/ 0 w 533400"/>
                    <a:gd name="connsiteY6" fmla="*/ 0 h 533400"/>
                    <a:gd name="connsiteX0" fmla="*/ 139700 w 977900"/>
                    <a:gd name="connsiteY0" fmla="*/ 0 h 622300"/>
                    <a:gd name="connsiteX1" fmla="*/ 406400 w 977900"/>
                    <a:gd name="connsiteY1" fmla="*/ 0 h 622300"/>
                    <a:gd name="connsiteX2" fmla="*/ 406400 w 977900"/>
                    <a:gd name="connsiteY2" fmla="*/ 266700 h 622300"/>
                    <a:gd name="connsiteX3" fmla="*/ 673100 w 977900"/>
                    <a:gd name="connsiteY3" fmla="*/ 266700 h 622300"/>
                    <a:gd name="connsiteX4" fmla="*/ 977900 w 977900"/>
                    <a:gd name="connsiteY4" fmla="*/ 533400 h 622300"/>
                    <a:gd name="connsiteX5" fmla="*/ 139700 w 977900"/>
                    <a:gd name="connsiteY5" fmla="*/ 533400 h 622300"/>
                    <a:gd name="connsiteX6" fmla="*/ 139700 w 977900"/>
                    <a:gd name="connsiteY6" fmla="*/ 0 h 622300"/>
                    <a:gd name="connsiteX0" fmla="*/ 139700 w 977900"/>
                    <a:gd name="connsiteY0" fmla="*/ 0 h 533400"/>
                    <a:gd name="connsiteX1" fmla="*/ 406400 w 977900"/>
                    <a:gd name="connsiteY1" fmla="*/ 0 h 533400"/>
                    <a:gd name="connsiteX2" fmla="*/ 406400 w 977900"/>
                    <a:gd name="connsiteY2" fmla="*/ 266700 h 533400"/>
                    <a:gd name="connsiteX3" fmla="*/ 673100 w 977900"/>
                    <a:gd name="connsiteY3" fmla="*/ 266700 h 533400"/>
                    <a:gd name="connsiteX4" fmla="*/ 977900 w 977900"/>
                    <a:gd name="connsiteY4" fmla="*/ 533400 h 533400"/>
                    <a:gd name="connsiteX5" fmla="*/ 139700 w 977900"/>
                    <a:gd name="connsiteY5" fmla="*/ 533400 h 533400"/>
                    <a:gd name="connsiteX6" fmla="*/ 139700 w 9779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80238 w 838200"/>
                    <a:gd name="connsiteY2" fmla="*/ 321721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9103 w 838200"/>
                    <a:gd name="connsiteY1" fmla="*/ 148143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658906 w 838200"/>
                    <a:gd name="connsiteY3" fmla="*/ 142089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830301 w 838200"/>
                    <a:gd name="connsiteY3" fmla="*/ 200877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539 w 843402"/>
                    <a:gd name="connsiteY2" fmla="*/ 177344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094 w 843402"/>
                    <a:gd name="connsiteY2" fmla="*/ 204315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094 w 838200"/>
                    <a:gd name="connsiteY2" fmla="*/ 204315 h 385257"/>
                    <a:gd name="connsiteX3" fmla="*/ 834488 w 838200"/>
                    <a:gd name="connsiteY3" fmla="*/ 208454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385257">
                      <a:moveTo>
                        <a:pt x="0" y="3821"/>
                      </a:moveTo>
                      <a:lnTo>
                        <a:pt x="169103" y="0"/>
                      </a:lnTo>
                      <a:cubicBezTo>
                        <a:pt x="169248" y="59115"/>
                        <a:pt x="168949" y="145200"/>
                        <a:pt x="169094" y="204315"/>
                      </a:cubicBezTo>
                      <a:lnTo>
                        <a:pt x="834488" y="208454"/>
                      </a:lnTo>
                      <a:cubicBezTo>
                        <a:pt x="835725" y="267388"/>
                        <a:pt x="836963" y="326323"/>
                        <a:pt x="838200" y="385257"/>
                      </a:cubicBezTo>
                      <a:lnTo>
                        <a:pt x="0" y="385257"/>
                      </a:lnTo>
                      <a:lnTo>
                        <a:pt x="0" y="38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A16DF07E-EF1D-BBF4-A735-CF3CB61E0B63}"/>
                  </a:ext>
                </a:extLst>
              </p:cNvPr>
              <p:cNvSpPr txBox="1"/>
              <p:nvPr/>
            </p:nvSpPr>
            <p:spPr>
              <a:xfrm>
                <a:off x="983226" y="3720498"/>
                <a:ext cx="360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latin typeface="Nunito" pitchFamily="2" charset="0"/>
                  </a:rPr>
                  <a:t>Demande pour des espaces plus grands </a:t>
                </a:r>
                <a:r>
                  <a:rPr lang="fr-CA" sz="1400" dirty="0">
                    <a:latin typeface="Nunito" pitchFamily="2" charset="0"/>
                  </a:rPr>
                  <a:t>(p.ex. : télétravail)</a:t>
                </a:r>
                <a:endParaRPr lang="fr-CA" sz="1600" dirty="0">
                  <a:latin typeface="Nunito" pitchFamily="2" charset="0"/>
                </a:endParaRP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B9772AB8-1918-A23D-F821-4036C08B25E8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332589" y="4399269"/>
              <a:ext cx="4016677" cy="584775"/>
              <a:chOff x="566549" y="3720498"/>
              <a:chExt cx="4016677" cy="584775"/>
            </a:xfrm>
          </p:grpSpPr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1988858E-47DB-E17A-7907-A37B81FCD3A8}"/>
                  </a:ext>
                </a:extLst>
              </p:cNvPr>
              <p:cNvGrpSpPr/>
              <p:nvPr/>
            </p:nvGrpSpPr>
            <p:grpSpPr>
              <a:xfrm>
                <a:off x="566549" y="3891263"/>
                <a:ext cx="304800" cy="304800"/>
                <a:chOff x="1479504" y="3653758"/>
                <a:chExt cx="304800" cy="304800"/>
              </a:xfrm>
            </p:grpSpPr>
            <p:sp>
              <p:nvSpPr>
                <p:cNvPr id="70" name="Oval 35">
                  <a:extLst>
                    <a:ext uri="{FF2B5EF4-FFF2-40B4-BE49-F238E27FC236}">
                      <a16:creationId xmlns:a16="http://schemas.microsoft.com/office/drawing/2014/main" id="{0946D3B2-5595-1A4F-2C21-2DC5185B3D06}"/>
                    </a:ext>
                  </a:extLst>
                </p:cNvPr>
                <p:cNvSpPr/>
                <p:nvPr/>
              </p:nvSpPr>
              <p:spPr>
                <a:xfrm>
                  <a:off x="1479504" y="3653758"/>
                  <a:ext cx="304800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C815D7AC-407D-C3B3-7404-1DCB54950BDE}"/>
                    </a:ext>
                  </a:extLst>
                </p:cNvPr>
                <p:cNvSpPr/>
                <p:nvPr/>
              </p:nvSpPr>
              <p:spPr>
                <a:xfrm rot="19800000">
                  <a:off x="1553068" y="3769923"/>
                  <a:ext cx="157672" cy="72470"/>
                </a:xfrm>
                <a:custGeom>
                  <a:avLst/>
                  <a:gdLst>
                    <a:gd name="connsiteX0" fmla="*/ 0 w 533400"/>
                    <a:gd name="connsiteY0" fmla="*/ 0 h 533400"/>
                    <a:gd name="connsiteX1" fmla="*/ 266700 w 533400"/>
                    <a:gd name="connsiteY1" fmla="*/ 0 h 533400"/>
                    <a:gd name="connsiteX2" fmla="*/ 266700 w 533400"/>
                    <a:gd name="connsiteY2" fmla="*/ 266700 h 533400"/>
                    <a:gd name="connsiteX3" fmla="*/ 533400 w 533400"/>
                    <a:gd name="connsiteY3" fmla="*/ 266700 h 533400"/>
                    <a:gd name="connsiteX4" fmla="*/ 533400 w 533400"/>
                    <a:gd name="connsiteY4" fmla="*/ 533400 h 533400"/>
                    <a:gd name="connsiteX5" fmla="*/ 0 w 533400"/>
                    <a:gd name="connsiteY5" fmla="*/ 533400 h 533400"/>
                    <a:gd name="connsiteX6" fmla="*/ 0 w 533400"/>
                    <a:gd name="connsiteY6" fmla="*/ 0 h 533400"/>
                    <a:gd name="connsiteX0" fmla="*/ 139700 w 977900"/>
                    <a:gd name="connsiteY0" fmla="*/ 0 h 622300"/>
                    <a:gd name="connsiteX1" fmla="*/ 406400 w 977900"/>
                    <a:gd name="connsiteY1" fmla="*/ 0 h 622300"/>
                    <a:gd name="connsiteX2" fmla="*/ 406400 w 977900"/>
                    <a:gd name="connsiteY2" fmla="*/ 266700 h 622300"/>
                    <a:gd name="connsiteX3" fmla="*/ 673100 w 977900"/>
                    <a:gd name="connsiteY3" fmla="*/ 266700 h 622300"/>
                    <a:gd name="connsiteX4" fmla="*/ 977900 w 977900"/>
                    <a:gd name="connsiteY4" fmla="*/ 533400 h 622300"/>
                    <a:gd name="connsiteX5" fmla="*/ 139700 w 977900"/>
                    <a:gd name="connsiteY5" fmla="*/ 533400 h 622300"/>
                    <a:gd name="connsiteX6" fmla="*/ 139700 w 977900"/>
                    <a:gd name="connsiteY6" fmla="*/ 0 h 622300"/>
                    <a:gd name="connsiteX0" fmla="*/ 139700 w 977900"/>
                    <a:gd name="connsiteY0" fmla="*/ 0 h 533400"/>
                    <a:gd name="connsiteX1" fmla="*/ 406400 w 977900"/>
                    <a:gd name="connsiteY1" fmla="*/ 0 h 533400"/>
                    <a:gd name="connsiteX2" fmla="*/ 406400 w 977900"/>
                    <a:gd name="connsiteY2" fmla="*/ 266700 h 533400"/>
                    <a:gd name="connsiteX3" fmla="*/ 673100 w 977900"/>
                    <a:gd name="connsiteY3" fmla="*/ 266700 h 533400"/>
                    <a:gd name="connsiteX4" fmla="*/ 977900 w 977900"/>
                    <a:gd name="connsiteY4" fmla="*/ 533400 h 533400"/>
                    <a:gd name="connsiteX5" fmla="*/ 139700 w 977900"/>
                    <a:gd name="connsiteY5" fmla="*/ 533400 h 533400"/>
                    <a:gd name="connsiteX6" fmla="*/ 139700 w 9779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80238 w 838200"/>
                    <a:gd name="connsiteY2" fmla="*/ 321721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9103 w 838200"/>
                    <a:gd name="connsiteY1" fmla="*/ 148143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658906 w 838200"/>
                    <a:gd name="connsiteY3" fmla="*/ 142089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830301 w 838200"/>
                    <a:gd name="connsiteY3" fmla="*/ 200877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539 w 843402"/>
                    <a:gd name="connsiteY2" fmla="*/ 177344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094 w 843402"/>
                    <a:gd name="connsiteY2" fmla="*/ 204315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094 w 838200"/>
                    <a:gd name="connsiteY2" fmla="*/ 204315 h 385257"/>
                    <a:gd name="connsiteX3" fmla="*/ 834488 w 838200"/>
                    <a:gd name="connsiteY3" fmla="*/ 208454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385257">
                      <a:moveTo>
                        <a:pt x="0" y="3821"/>
                      </a:moveTo>
                      <a:lnTo>
                        <a:pt x="169103" y="0"/>
                      </a:lnTo>
                      <a:cubicBezTo>
                        <a:pt x="169248" y="59115"/>
                        <a:pt x="168949" y="145200"/>
                        <a:pt x="169094" y="204315"/>
                      </a:cubicBezTo>
                      <a:lnTo>
                        <a:pt x="834488" y="208454"/>
                      </a:lnTo>
                      <a:cubicBezTo>
                        <a:pt x="835725" y="267388"/>
                        <a:pt x="836963" y="326323"/>
                        <a:pt x="838200" y="385257"/>
                      </a:cubicBezTo>
                      <a:lnTo>
                        <a:pt x="0" y="385257"/>
                      </a:lnTo>
                      <a:lnTo>
                        <a:pt x="0" y="38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DE20C60C-AED3-8305-8725-E7F279A5AB2C}"/>
                  </a:ext>
                </a:extLst>
              </p:cNvPr>
              <p:cNvSpPr txBox="1"/>
              <p:nvPr/>
            </p:nvSpPr>
            <p:spPr>
              <a:xfrm>
                <a:off x="983226" y="3720498"/>
                <a:ext cx="360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latin typeface="Nunito" pitchFamily="2" charset="0"/>
                  </a:rPr>
                  <a:t>Croissance exceptionnelle de la population</a:t>
                </a:r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F9899CAC-7781-A079-C692-146415C48AC1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332589" y="2690621"/>
              <a:ext cx="4016677" cy="553998"/>
              <a:chOff x="566549" y="3720498"/>
              <a:chExt cx="4016677" cy="553998"/>
            </a:xfrm>
          </p:grpSpPr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EB598190-4F74-31A6-013D-FCE1465A5734}"/>
                  </a:ext>
                </a:extLst>
              </p:cNvPr>
              <p:cNvGrpSpPr/>
              <p:nvPr/>
            </p:nvGrpSpPr>
            <p:grpSpPr>
              <a:xfrm>
                <a:off x="566549" y="3891263"/>
                <a:ext cx="304800" cy="304800"/>
                <a:chOff x="1479504" y="3653758"/>
                <a:chExt cx="304800" cy="304800"/>
              </a:xfrm>
            </p:grpSpPr>
            <p:sp>
              <p:nvSpPr>
                <p:cNvPr id="81" name="Oval 35">
                  <a:extLst>
                    <a:ext uri="{FF2B5EF4-FFF2-40B4-BE49-F238E27FC236}">
                      <a16:creationId xmlns:a16="http://schemas.microsoft.com/office/drawing/2014/main" id="{D5FECAE0-8953-D1B3-537E-2F4915E9F49D}"/>
                    </a:ext>
                  </a:extLst>
                </p:cNvPr>
                <p:cNvSpPr/>
                <p:nvPr/>
              </p:nvSpPr>
              <p:spPr>
                <a:xfrm>
                  <a:off x="1479504" y="3653758"/>
                  <a:ext cx="304800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2" name="Freeform 36">
                  <a:extLst>
                    <a:ext uri="{FF2B5EF4-FFF2-40B4-BE49-F238E27FC236}">
                      <a16:creationId xmlns:a16="http://schemas.microsoft.com/office/drawing/2014/main" id="{054B3106-BA0F-04F9-3C7D-1C00726EE104}"/>
                    </a:ext>
                  </a:extLst>
                </p:cNvPr>
                <p:cNvSpPr/>
                <p:nvPr/>
              </p:nvSpPr>
              <p:spPr>
                <a:xfrm rot="19800000">
                  <a:off x="1553068" y="3769923"/>
                  <a:ext cx="157672" cy="72470"/>
                </a:xfrm>
                <a:custGeom>
                  <a:avLst/>
                  <a:gdLst>
                    <a:gd name="connsiteX0" fmla="*/ 0 w 533400"/>
                    <a:gd name="connsiteY0" fmla="*/ 0 h 533400"/>
                    <a:gd name="connsiteX1" fmla="*/ 266700 w 533400"/>
                    <a:gd name="connsiteY1" fmla="*/ 0 h 533400"/>
                    <a:gd name="connsiteX2" fmla="*/ 266700 w 533400"/>
                    <a:gd name="connsiteY2" fmla="*/ 266700 h 533400"/>
                    <a:gd name="connsiteX3" fmla="*/ 533400 w 533400"/>
                    <a:gd name="connsiteY3" fmla="*/ 266700 h 533400"/>
                    <a:gd name="connsiteX4" fmla="*/ 533400 w 533400"/>
                    <a:gd name="connsiteY4" fmla="*/ 533400 h 533400"/>
                    <a:gd name="connsiteX5" fmla="*/ 0 w 533400"/>
                    <a:gd name="connsiteY5" fmla="*/ 533400 h 533400"/>
                    <a:gd name="connsiteX6" fmla="*/ 0 w 533400"/>
                    <a:gd name="connsiteY6" fmla="*/ 0 h 533400"/>
                    <a:gd name="connsiteX0" fmla="*/ 139700 w 977900"/>
                    <a:gd name="connsiteY0" fmla="*/ 0 h 622300"/>
                    <a:gd name="connsiteX1" fmla="*/ 406400 w 977900"/>
                    <a:gd name="connsiteY1" fmla="*/ 0 h 622300"/>
                    <a:gd name="connsiteX2" fmla="*/ 406400 w 977900"/>
                    <a:gd name="connsiteY2" fmla="*/ 266700 h 622300"/>
                    <a:gd name="connsiteX3" fmla="*/ 673100 w 977900"/>
                    <a:gd name="connsiteY3" fmla="*/ 266700 h 622300"/>
                    <a:gd name="connsiteX4" fmla="*/ 977900 w 977900"/>
                    <a:gd name="connsiteY4" fmla="*/ 533400 h 622300"/>
                    <a:gd name="connsiteX5" fmla="*/ 139700 w 977900"/>
                    <a:gd name="connsiteY5" fmla="*/ 533400 h 622300"/>
                    <a:gd name="connsiteX6" fmla="*/ 139700 w 977900"/>
                    <a:gd name="connsiteY6" fmla="*/ 0 h 622300"/>
                    <a:gd name="connsiteX0" fmla="*/ 139700 w 977900"/>
                    <a:gd name="connsiteY0" fmla="*/ 0 h 533400"/>
                    <a:gd name="connsiteX1" fmla="*/ 406400 w 977900"/>
                    <a:gd name="connsiteY1" fmla="*/ 0 h 533400"/>
                    <a:gd name="connsiteX2" fmla="*/ 406400 w 977900"/>
                    <a:gd name="connsiteY2" fmla="*/ 266700 h 533400"/>
                    <a:gd name="connsiteX3" fmla="*/ 673100 w 977900"/>
                    <a:gd name="connsiteY3" fmla="*/ 266700 h 533400"/>
                    <a:gd name="connsiteX4" fmla="*/ 977900 w 977900"/>
                    <a:gd name="connsiteY4" fmla="*/ 533400 h 533400"/>
                    <a:gd name="connsiteX5" fmla="*/ 139700 w 977900"/>
                    <a:gd name="connsiteY5" fmla="*/ 533400 h 533400"/>
                    <a:gd name="connsiteX6" fmla="*/ 139700 w 9779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80238 w 838200"/>
                    <a:gd name="connsiteY2" fmla="*/ 321721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9103 w 838200"/>
                    <a:gd name="connsiteY1" fmla="*/ 148143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658906 w 838200"/>
                    <a:gd name="connsiteY3" fmla="*/ 142089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830301 w 838200"/>
                    <a:gd name="connsiteY3" fmla="*/ 200877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539 w 843402"/>
                    <a:gd name="connsiteY2" fmla="*/ 177344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094 w 843402"/>
                    <a:gd name="connsiteY2" fmla="*/ 204315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094 w 838200"/>
                    <a:gd name="connsiteY2" fmla="*/ 204315 h 385257"/>
                    <a:gd name="connsiteX3" fmla="*/ 834488 w 838200"/>
                    <a:gd name="connsiteY3" fmla="*/ 208454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385257">
                      <a:moveTo>
                        <a:pt x="0" y="3821"/>
                      </a:moveTo>
                      <a:lnTo>
                        <a:pt x="169103" y="0"/>
                      </a:lnTo>
                      <a:cubicBezTo>
                        <a:pt x="169248" y="59115"/>
                        <a:pt x="168949" y="145200"/>
                        <a:pt x="169094" y="204315"/>
                      </a:cubicBezTo>
                      <a:lnTo>
                        <a:pt x="834488" y="208454"/>
                      </a:lnTo>
                      <a:cubicBezTo>
                        <a:pt x="835725" y="267388"/>
                        <a:pt x="836963" y="326323"/>
                        <a:pt x="838200" y="385257"/>
                      </a:cubicBezTo>
                      <a:lnTo>
                        <a:pt x="0" y="385257"/>
                      </a:lnTo>
                      <a:lnTo>
                        <a:pt x="0" y="38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191A4D4F-FEE5-D739-B2A5-FB18DCD4E9EA}"/>
                  </a:ext>
                </a:extLst>
              </p:cNvPr>
              <p:cNvSpPr txBox="1"/>
              <p:nvPr/>
            </p:nvSpPr>
            <p:spPr>
              <a:xfrm>
                <a:off x="983226" y="3720498"/>
                <a:ext cx="36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latin typeface="Nunito" pitchFamily="2" charset="0"/>
                  </a:rPr>
                  <a:t>Faibles taux hypothécaires</a:t>
                </a:r>
              </a:p>
              <a:p>
                <a:r>
                  <a:rPr lang="fr-CA" sz="1400" dirty="0">
                    <a:latin typeface="Nunito" pitchFamily="2" charset="0"/>
                  </a:rPr>
                  <a:t>(avant 2022)</a:t>
                </a:r>
              </a:p>
            </p:txBody>
          </p:sp>
        </p:grp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66161B3A-A65B-1F97-DBEA-F28A7FFA43B2}"/>
              </a:ext>
            </a:extLst>
          </p:cNvPr>
          <p:cNvGrpSpPr/>
          <p:nvPr/>
        </p:nvGrpSpPr>
        <p:grpSpPr>
          <a:xfrm>
            <a:off x="8125356" y="2306316"/>
            <a:ext cx="4016677" cy="2568518"/>
            <a:chOff x="8125356" y="2306316"/>
            <a:chExt cx="4016677" cy="2568518"/>
          </a:xfrm>
        </p:grpSpPr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C8FA845B-D170-61B8-464B-30601B20DAED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8125356" y="2690621"/>
              <a:ext cx="4016677" cy="584775"/>
              <a:chOff x="566549" y="3720498"/>
              <a:chExt cx="4016677" cy="584775"/>
            </a:xfrm>
          </p:grpSpPr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DCF3BCFE-AD4A-61DC-9C53-7902F243D65F}"/>
                  </a:ext>
                </a:extLst>
              </p:cNvPr>
              <p:cNvGrpSpPr/>
              <p:nvPr/>
            </p:nvGrpSpPr>
            <p:grpSpPr>
              <a:xfrm>
                <a:off x="566549" y="3891263"/>
                <a:ext cx="304800" cy="304800"/>
                <a:chOff x="1479504" y="3653758"/>
                <a:chExt cx="304800" cy="304800"/>
              </a:xfrm>
            </p:grpSpPr>
            <p:sp>
              <p:nvSpPr>
                <p:cNvPr id="75" name="Oval 35">
                  <a:extLst>
                    <a:ext uri="{FF2B5EF4-FFF2-40B4-BE49-F238E27FC236}">
                      <a16:creationId xmlns:a16="http://schemas.microsoft.com/office/drawing/2014/main" id="{31121C9D-C4DC-56E4-6877-29BA3053F261}"/>
                    </a:ext>
                  </a:extLst>
                </p:cNvPr>
                <p:cNvSpPr/>
                <p:nvPr/>
              </p:nvSpPr>
              <p:spPr>
                <a:xfrm>
                  <a:off x="1479504" y="3653758"/>
                  <a:ext cx="304800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36">
                  <a:extLst>
                    <a:ext uri="{FF2B5EF4-FFF2-40B4-BE49-F238E27FC236}">
                      <a16:creationId xmlns:a16="http://schemas.microsoft.com/office/drawing/2014/main" id="{4EBBC46F-F619-E9CD-64C9-DA62E2C217B0}"/>
                    </a:ext>
                  </a:extLst>
                </p:cNvPr>
                <p:cNvSpPr/>
                <p:nvPr/>
              </p:nvSpPr>
              <p:spPr>
                <a:xfrm rot="19800000">
                  <a:off x="1553068" y="3769923"/>
                  <a:ext cx="157672" cy="72470"/>
                </a:xfrm>
                <a:custGeom>
                  <a:avLst/>
                  <a:gdLst>
                    <a:gd name="connsiteX0" fmla="*/ 0 w 533400"/>
                    <a:gd name="connsiteY0" fmla="*/ 0 h 533400"/>
                    <a:gd name="connsiteX1" fmla="*/ 266700 w 533400"/>
                    <a:gd name="connsiteY1" fmla="*/ 0 h 533400"/>
                    <a:gd name="connsiteX2" fmla="*/ 266700 w 533400"/>
                    <a:gd name="connsiteY2" fmla="*/ 266700 h 533400"/>
                    <a:gd name="connsiteX3" fmla="*/ 533400 w 533400"/>
                    <a:gd name="connsiteY3" fmla="*/ 266700 h 533400"/>
                    <a:gd name="connsiteX4" fmla="*/ 533400 w 533400"/>
                    <a:gd name="connsiteY4" fmla="*/ 533400 h 533400"/>
                    <a:gd name="connsiteX5" fmla="*/ 0 w 533400"/>
                    <a:gd name="connsiteY5" fmla="*/ 533400 h 533400"/>
                    <a:gd name="connsiteX6" fmla="*/ 0 w 533400"/>
                    <a:gd name="connsiteY6" fmla="*/ 0 h 533400"/>
                    <a:gd name="connsiteX0" fmla="*/ 139700 w 977900"/>
                    <a:gd name="connsiteY0" fmla="*/ 0 h 622300"/>
                    <a:gd name="connsiteX1" fmla="*/ 406400 w 977900"/>
                    <a:gd name="connsiteY1" fmla="*/ 0 h 622300"/>
                    <a:gd name="connsiteX2" fmla="*/ 406400 w 977900"/>
                    <a:gd name="connsiteY2" fmla="*/ 266700 h 622300"/>
                    <a:gd name="connsiteX3" fmla="*/ 673100 w 977900"/>
                    <a:gd name="connsiteY3" fmla="*/ 266700 h 622300"/>
                    <a:gd name="connsiteX4" fmla="*/ 977900 w 977900"/>
                    <a:gd name="connsiteY4" fmla="*/ 533400 h 622300"/>
                    <a:gd name="connsiteX5" fmla="*/ 139700 w 977900"/>
                    <a:gd name="connsiteY5" fmla="*/ 533400 h 622300"/>
                    <a:gd name="connsiteX6" fmla="*/ 139700 w 977900"/>
                    <a:gd name="connsiteY6" fmla="*/ 0 h 622300"/>
                    <a:gd name="connsiteX0" fmla="*/ 139700 w 977900"/>
                    <a:gd name="connsiteY0" fmla="*/ 0 h 533400"/>
                    <a:gd name="connsiteX1" fmla="*/ 406400 w 977900"/>
                    <a:gd name="connsiteY1" fmla="*/ 0 h 533400"/>
                    <a:gd name="connsiteX2" fmla="*/ 406400 w 977900"/>
                    <a:gd name="connsiteY2" fmla="*/ 266700 h 533400"/>
                    <a:gd name="connsiteX3" fmla="*/ 673100 w 977900"/>
                    <a:gd name="connsiteY3" fmla="*/ 266700 h 533400"/>
                    <a:gd name="connsiteX4" fmla="*/ 977900 w 977900"/>
                    <a:gd name="connsiteY4" fmla="*/ 533400 h 533400"/>
                    <a:gd name="connsiteX5" fmla="*/ 139700 w 977900"/>
                    <a:gd name="connsiteY5" fmla="*/ 533400 h 533400"/>
                    <a:gd name="connsiteX6" fmla="*/ 139700 w 9779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80238 w 838200"/>
                    <a:gd name="connsiteY2" fmla="*/ 321721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9103 w 838200"/>
                    <a:gd name="connsiteY1" fmla="*/ 148143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658906 w 838200"/>
                    <a:gd name="connsiteY3" fmla="*/ 142089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830301 w 838200"/>
                    <a:gd name="connsiteY3" fmla="*/ 200877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539 w 843402"/>
                    <a:gd name="connsiteY2" fmla="*/ 177344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094 w 843402"/>
                    <a:gd name="connsiteY2" fmla="*/ 204315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094 w 838200"/>
                    <a:gd name="connsiteY2" fmla="*/ 204315 h 385257"/>
                    <a:gd name="connsiteX3" fmla="*/ 834488 w 838200"/>
                    <a:gd name="connsiteY3" fmla="*/ 208454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385257">
                      <a:moveTo>
                        <a:pt x="0" y="3821"/>
                      </a:moveTo>
                      <a:lnTo>
                        <a:pt x="169103" y="0"/>
                      </a:lnTo>
                      <a:cubicBezTo>
                        <a:pt x="169248" y="59115"/>
                        <a:pt x="168949" y="145200"/>
                        <a:pt x="169094" y="204315"/>
                      </a:cubicBezTo>
                      <a:lnTo>
                        <a:pt x="834488" y="208454"/>
                      </a:lnTo>
                      <a:cubicBezTo>
                        <a:pt x="835725" y="267388"/>
                        <a:pt x="836963" y="326323"/>
                        <a:pt x="838200" y="385257"/>
                      </a:cubicBezTo>
                      <a:lnTo>
                        <a:pt x="0" y="385257"/>
                      </a:lnTo>
                      <a:lnTo>
                        <a:pt x="0" y="38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D5325988-2A73-018A-504A-78B933E55D17}"/>
                  </a:ext>
                </a:extLst>
              </p:cNvPr>
              <p:cNvSpPr txBox="1"/>
              <p:nvPr/>
            </p:nvSpPr>
            <p:spPr>
              <a:xfrm>
                <a:off x="983226" y="3720498"/>
                <a:ext cx="360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latin typeface="Nunito" pitchFamily="2" charset="0"/>
                  </a:rPr>
                  <a:t>Hausses successives des taux</a:t>
                </a:r>
              </a:p>
              <a:p>
                <a:r>
                  <a:rPr lang="fr-CA" sz="1600" dirty="0">
                    <a:latin typeface="Nunito" pitchFamily="2" charset="0"/>
                  </a:rPr>
                  <a:t>d’intérêt</a:t>
                </a:r>
              </a:p>
            </p:txBody>
          </p:sp>
        </p:grp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0D532BB-871C-4FC0-EFB5-E6631E9F118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125356" y="2306316"/>
              <a:ext cx="3240000" cy="2880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36000" tIns="36000" rIns="36000" bIns="36000" anchor="ctr" anchorCtr="0">
              <a:spAutoFit/>
            </a:bodyPr>
            <a:lstStyle/>
            <a:p>
              <a:pPr marL="180000" indent="0"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fr-CA" sz="1800" b="1" dirty="0">
                  <a:solidFill>
                    <a:schemeClr val="bg1"/>
                  </a:solidFill>
                  <a:latin typeface="Nunito" pitchFamily="2" charset="0"/>
                </a:rPr>
                <a:t>Offre insuffisante</a:t>
              </a:r>
            </a:p>
          </p:txBody>
        </p: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5DDAA28C-94E8-17E4-5DF8-B0CC65F1B77F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8125356" y="3529557"/>
              <a:ext cx="4016677" cy="553998"/>
              <a:chOff x="566549" y="3720498"/>
              <a:chExt cx="4016677" cy="553998"/>
            </a:xfrm>
          </p:grpSpPr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AD26128D-FCD7-AECA-F1C0-0E59E96092C8}"/>
                  </a:ext>
                </a:extLst>
              </p:cNvPr>
              <p:cNvGrpSpPr/>
              <p:nvPr/>
            </p:nvGrpSpPr>
            <p:grpSpPr>
              <a:xfrm>
                <a:off x="566549" y="3891263"/>
                <a:ext cx="304800" cy="304800"/>
                <a:chOff x="1479504" y="3653758"/>
                <a:chExt cx="304800" cy="304800"/>
              </a:xfrm>
            </p:grpSpPr>
            <p:sp>
              <p:nvSpPr>
                <p:cNvPr id="86" name="Oval 35">
                  <a:extLst>
                    <a:ext uri="{FF2B5EF4-FFF2-40B4-BE49-F238E27FC236}">
                      <a16:creationId xmlns:a16="http://schemas.microsoft.com/office/drawing/2014/main" id="{1D9EF629-7E4C-2F0B-2624-D99A0C9A0386}"/>
                    </a:ext>
                  </a:extLst>
                </p:cNvPr>
                <p:cNvSpPr/>
                <p:nvPr/>
              </p:nvSpPr>
              <p:spPr>
                <a:xfrm>
                  <a:off x="1479504" y="3653758"/>
                  <a:ext cx="304800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36">
                  <a:extLst>
                    <a:ext uri="{FF2B5EF4-FFF2-40B4-BE49-F238E27FC236}">
                      <a16:creationId xmlns:a16="http://schemas.microsoft.com/office/drawing/2014/main" id="{5FB875FF-77D5-9579-DAB5-D198DBA71996}"/>
                    </a:ext>
                  </a:extLst>
                </p:cNvPr>
                <p:cNvSpPr/>
                <p:nvPr/>
              </p:nvSpPr>
              <p:spPr>
                <a:xfrm rot="19800000">
                  <a:off x="1553068" y="3769923"/>
                  <a:ext cx="157672" cy="72470"/>
                </a:xfrm>
                <a:custGeom>
                  <a:avLst/>
                  <a:gdLst>
                    <a:gd name="connsiteX0" fmla="*/ 0 w 533400"/>
                    <a:gd name="connsiteY0" fmla="*/ 0 h 533400"/>
                    <a:gd name="connsiteX1" fmla="*/ 266700 w 533400"/>
                    <a:gd name="connsiteY1" fmla="*/ 0 h 533400"/>
                    <a:gd name="connsiteX2" fmla="*/ 266700 w 533400"/>
                    <a:gd name="connsiteY2" fmla="*/ 266700 h 533400"/>
                    <a:gd name="connsiteX3" fmla="*/ 533400 w 533400"/>
                    <a:gd name="connsiteY3" fmla="*/ 266700 h 533400"/>
                    <a:gd name="connsiteX4" fmla="*/ 533400 w 533400"/>
                    <a:gd name="connsiteY4" fmla="*/ 533400 h 533400"/>
                    <a:gd name="connsiteX5" fmla="*/ 0 w 533400"/>
                    <a:gd name="connsiteY5" fmla="*/ 533400 h 533400"/>
                    <a:gd name="connsiteX6" fmla="*/ 0 w 533400"/>
                    <a:gd name="connsiteY6" fmla="*/ 0 h 533400"/>
                    <a:gd name="connsiteX0" fmla="*/ 139700 w 977900"/>
                    <a:gd name="connsiteY0" fmla="*/ 0 h 622300"/>
                    <a:gd name="connsiteX1" fmla="*/ 406400 w 977900"/>
                    <a:gd name="connsiteY1" fmla="*/ 0 h 622300"/>
                    <a:gd name="connsiteX2" fmla="*/ 406400 w 977900"/>
                    <a:gd name="connsiteY2" fmla="*/ 266700 h 622300"/>
                    <a:gd name="connsiteX3" fmla="*/ 673100 w 977900"/>
                    <a:gd name="connsiteY3" fmla="*/ 266700 h 622300"/>
                    <a:gd name="connsiteX4" fmla="*/ 977900 w 977900"/>
                    <a:gd name="connsiteY4" fmla="*/ 533400 h 622300"/>
                    <a:gd name="connsiteX5" fmla="*/ 139700 w 977900"/>
                    <a:gd name="connsiteY5" fmla="*/ 533400 h 622300"/>
                    <a:gd name="connsiteX6" fmla="*/ 139700 w 977900"/>
                    <a:gd name="connsiteY6" fmla="*/ 0 h 622300"/>
                    <a:gd name="connsiteX0" fmla="*/ 139700 w 977900"/>
                    <a:gd name="connsiteY0" fmla="*/ 0 h 533400"/>
                    <a:gd name="connsiteX1" fmla="*/ 406400 w 977900"/>
                    <a:gd name="connsiteY1" fmla="*/ 0 h 533400"/>
                    <a:gd name="connsiteX2" fmla="*/ 406400 w 977900"/>
                    <a:gd name="connsiteY2" fmla="*/ 266700 h 533400"/>
                    <a:gd name="connsiteX3" fmla="*/ 673100 w 977900"/>
                    <a:gd name="connsiteY3" fmla="*/ 266700 h 533400"/>
                    <a:gd name="connsiteX4" fmla="*/ 977900 w 977900"/>
                    <a:gd name="connsiteY4" fmla="*/ 533400 h 533400"/>
                    <a:gd name="connsiteX5" fmla="*/ 139700 w 977900"/>
                    <a:gd name="connsiteY5" fmla="*/ 533400 h 533400"/>
                    <a:gd name="connsiteX6" fmla="*/ 139700 w 9779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80238 w 838200"/>
                    <a:gd name="connsiteY2" fmla="*/ 321721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9103 w 838200"/>
                    <a:gd name="connsiteY1" fmla="*/ 148143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658906 w 838200"/>
                    <a:gd name="connsiteY3" fmla="*/ 142089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830301 w 838200"/>
                    <a:gd name="connsiteY3" fmla="*/ 200877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539 w 843402"/>
                    <a:gd name="connsiteY2" fmla="*/ 177344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094 w 843402"/>
                    <a:gd name="connsiteY2" fmla="*/ 204315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094 w 838200"/>
                    <a:gd name="connsiteY2" fmla="*/ 204315 h 385257"/>
                    <a:gd name="connsiteX3" fmla="*/ 834488 w 838200"/>
                    <a:gd name="connsiteY3" fmla="*/ 208454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385257">
                      <a:moveTo>
                        <a:pt x="0" y="3821"/>
                      </a:moveTo>
                      <a:lnTo>
                        <a:pt x="169103" y="0"/>
                      </a:lnTo>
                      <a:cubicBezTo>
                        <a:pt x="169248" y="59115"/>
                        <a:pt x="168949" y="145200"/>
                        <a:pt x="169094" y="204315"/>
                      </a:cubicBezTo>
                      <a:lnTo>
                        <a:pt x="834488" y="208454"/>
                      </a:lnTo>
                      <a:cubicBezTo>
                        <a:pt x="835725" y="267388"/>
                        <a:pt x="836963" y="326323"/>
                        <a:pt x="838200" y="385257"/>
                      </a:cubicBezTo>
                      <a:lnTo>
                        <a:pt x="0" y="385257"/>
                      </a:lnTo>
                      <a:lnTo>
                        <a:pt x="0" y="38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FAB432CE-889F-5292-8908-609004760049}"/>
                  </a:ext>
                </a:extLst>
              </p:cNvPr>
              <p:cNvSpPr txBox="1"/>
              <p:nvPr/>
            </p:nvSpPr>
            <p:spPr>
              <a:xfrm>
                <a:off x="983226" y="3720498"/>
                <a:ext cx="36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latin typeface="Nunito" pitchFamily="2" charset="0"/>
                  </a:rPr>
                  <a:t>Hausse des coûts des intrants </a:t>
                </a:r>
                <a:r>
                  <a:rPr lang="fr-CA" sz="1400" dirty="0">
                    <a:latin typeface="Nunito" pitchFamily="2" charset="0"/>
                  </a:rPr>
                  <a:t>(matériaux, terrains, main-d’œuvre, etc.)</a:t>
                </a:r>
                <a:endParaRPr lang="fr-CA" sz="1600" dirty="0">
                  <a:latin typeface="Nunito" pitchFamily="2" charset="0"/>
                </a:endParaRPr>
              </a:p>
            </p:txBody>
          </p:sp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F3EC36D9-1D9C-D811-D6D4-5AEAD72A352B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8125356" y="4399269"/>
              <a:ext cx="3836677" cy="475565"/>
              <a:chOff x="566549" y="3720498"/>
              <a:chExt cx="3836677" cy="475565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2F94993D-9EBA-4E3C-B4AF-2C059BDD2EEF}"/>
                  </a:ext>
                </a:extLst>
              </p:cNvPr>
              <p:cNvGrpSpPr/>
              <p:nvPr/>
            </p:nvGrpSpPr>
            <p:grpSpPr>
              <a:xfrm>
                <a:off x="566549" y="3891263"/>
                <a:ext cx="304800" cy="304800"/>
                <a:chOff x="1479504" y="3653758"/>
                <a:chExt cx="304800" cy="304800"/>
              </a:xfrm>
            </p:grpSpPr>
            <p:sp>
              <p:nvSpPr>
                <p:cNvPr id="91" name="Oval 35">
                  <a:extLst>
                    <a:ext uri="{FF2B5EF4-FFF2-40B4-BE49-F238E27FC236}">
                      <a16:creationId xmlns:a16="http://schemas.microsoft.com/office/drawing/2014/main" id="{43770BAA-8709-94FB-EAFB-86FEE491C522}"/>
                    </a:ext>
                  </a:extLst>
                </p:cNvPr>
                <p:cNvSpPr/>
                <p:nvPr/>
              </p:nvSpPr>
              <p:spPr>
                <a:xfrm>
                  <a:off x="1479504" y="3653758"/>
                  <a:ext cx="304800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454F9B08-4541-73C6-5E11-630B782D7126}"/>
                    </a:ext>
                  </a:extLst>
                </p:cNvPr>
                <p:cNvSpPr/>
                <p:nvPr/>
              </p:nvSpPr>
              <p:spPr>
                <a:xfrm rot="19800000">
                  <a:off x="1553068" y="3769923"/>
                  <a:ext cx="157672" cy="72470"/>
                </a:xfrm>
                <a:custGeom>
                  <a:avLst/>
                  <a:gdLst>
                    <a:gd name="connsiteX0" fmla="*/ 0 w 533400"/>
                    <a:gd name="connsiteY0" fmla="*/ 0 h 533400"/>
                    <a:gd name="connsiteX1" fmla="*/ 266700 w 533400"/>
                    <a:gd name="connsiteY1" fmla="*/ 0 h 533400"/>
                    <a:gd name="connsiteX2" fmla="*/ 266700 w 533400"/>
                    <a:gd name="connsiteY2" fmla="*/ 266700 h 533400"/>
                    <a:gd name="connsiteX3" fmla="*/ 533400 w 533400"/>
                    <a:gd name="connsiteY3" fmla="*/ 266700 h 533400"/>
                    <a:gd name="connsiteX4" fmla="*/ 533400 w 533400"/>
                    <a:gd name="connsiteY4" fmla="*/ 533400 h 533400"/>
                    <a:gd name="connsiteX5" fmla="*/ 0 w 533400"/>
                    <a:gd name="connsiteY5" fmla="*/ 533400 h 533400"/>
                    <a:gd name="connsiteX6" fmla="*/ 0 w 533400"/>
                    <a:gd name="connsiteY6" fmla="*/ 0 h 533400"/>
                    <a:gd name="connsiteX0" fmla="*/ 139700 w 977900"/>
                    <a:gd name="connsiteY0" fmla="*/ 0 h 622300"/>
                    <a:gd name="connsiteX1" fmla="*/ 406400 w 977900"/>
                    <a:gd name="connsiteY1" fmla="*/ 0 h 622300"/>
                    <a:gd name="connsiteX2" fmla="*/ 406400 w 977900"/>
                    <a:gd name="connsiteY2" fmla="*/ 266700 h 622300"/>
                    <a:gd name="connsiteX3" fmla="*/ 673100 w 977900"/>
                    <a:gd name="connsiteY3" fmla="*/ 266700 h 622300"/>
                    <a:gd name="connsiteX4" fmla="*/ 977900 w 977900"/>
                    <a:gd name="connsiteY4" fmla="*/ 533400 h 622300"/>
                    <a:gd name="connsiteX5" fmla="*/ 139700 w 977900"/>
                    <a:gd name="connsiteY5" fmla="*/ 533400 h 622300"/>
                    <a:gd name="connsiteX6" fmla="*/ 139700 w 977900"/>
                    <a:gd name="connsiteY6" fmla="*/ 0 h 622300"/>
                    <a:gd name="connsiteX0" fmla="*/ 139700 w 977900"/>
                    <a:gd name="connsiteY0" fmla="*/ 0 h 533400"/>
                    <a:gd name="connsiteX1" fmla="*/ 406400 w 977900"/>
                    <a:gd name="connsiteY1" fmla="*/ 0 h 533400"/>
                    <a:gd name="connsiteX2" fmla="*/ 406400 w 977900"/>
                    <a:gd name="connsiteY2" fmla="*/ 266700 h 533400"/>
                    <a:gd name="connsiteX3" fmla="*/ 673100 w 977900"/>
                    <a:gd name="connsiteY3" fmla="*/ 266700 h 533400"/>
                    <a:gd name="connsiteX4" fmla="*/ 977900 w 977900"/>
                    <a:gd name="connsiteY4" fmla="*/ 533400 h 533400"/>
                    <a:gd name="connsiteX5" fmla="*/ 139700 w 977900"/>
                    <a:gd name="connsiteY5" fmla="*/ 533400 h 533400"/>
                    <a:gd name="connsiteX6" fmla="*/ 139700 w 9779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533400 w 838200"/>
                    <a:gd name="connsiteY3" fmla="*/ 266700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266700 w 838200"/>
                    <a:gd name="connsiteY1" fmla="*/ 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266700 w 838200"/>
                    <a:gd name="connsiteY2" fmla="*/ 266700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80238 w 838200"/>
                    <a:gd name="connsiteY2" fmla="*/ 321721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1461 w 838200"/>
                    <a:gd name="connsiteY1" fmla="*/ 4640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0 h 533400"/>
                    <a:gd name="connsiteX1" fmla="*/ 169103 w 838200"/>
                    <a:gd name="connsiteY1" fmla="*/ 148143 h 533400"/>
                    <a:gd name="connsiteX2" fmla="*/ 169539 w 838200"/>
                    <a:gd name="connsiteY2" fmla="*/ 325487 h 533400"/>
                    <a:gd name="connsiteX3" fmla="*/ 658906 w 838200"/>
                    <a:gd name="connsiteY3" fmla="*/ 290232 h 533400"/>
                    <a:gd name="connsiteX4" fmla="*/ 838200 w 838200"/>
                    <a:gd name="connsiteY4" fmla="*/ 533400 h 533400"/>
                    <a:gd name="connsiteX5" fmla="*/ 0 w 838200"/>
                    <a:gd name="connsiteY5" fmla="*/ 533400 h 533400"/>
                    <a:gd name="connsiteX6" fmla="*/ 0 w 838200"/>
                    <a:gd name="connsiteY6" fmla="*/ 0 h 533400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658906 w 838200"/>
                    <a:gd name="connsiteY3" fmla="*/ 142089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539 w 838200"/>
                    <a:gd name="connsiteY2" fmla="*/ 177344 h 385257"/>
                    <a:gd name="connsiteX3" fmla="*/ 830301 w 838200"/>
                    <a:gd name="connsiteY3" fmla="*/ 200877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539 w 843402"/>
                    <a:gd name="connsiteY2" fmla="*/ 177344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43402"/>
                    <a:gd name="connsiteY0" fmla="*/ 3821 h 385257"/>
                    <a:gd name="connsiteX1" fmla="*/ 169103 w 843402"/>
                    <a:gd name="connsiteY1" fmla="*/ 0 h 385257"/>
                    <a:gd name="connsiteX2" fmla="*/ 169094 w 843402"/>
                    <a:gd name="connsiteY2" fmla="*/ 204315 h 385257"/>
                    <a:gd name="connsiteX3" fmla="*/ 843402 w 843402"/>
                    <a:gd name="connsiteY3" fmla="*/ 177296 h 385257"/>
                    <a:gd name="connsiteX4" fmla="*/ 838200 w 843402"/>
                    <a:gd name="connsiteY4" fmla="*/ 385257 h 385257"/>
                    <a:gd name="connsiteX5" fmla="*/ 0 w 843402"/>
                    <a:gd name="connsiteY5" fmla="*/ 385257 h 385257"/>
                    <a:gd name="connsiteX6" fmla="*/ 0 w 843402"/>
                    <a:gd name="connsiteY6" fmla="*/ 3821 h 385257"/>
                    <a:gd name="connsiteX0" fmla="*/ 0 w 838200"/>
                    <a:gd name="connsiteY0" fmla="*/ 3821 h 385257"/>
                    <a:gd name="connsiteX1" fmla="*/ 169103 w 838200"/>
                    <a:gd name="connsiteY1" fmla="*/ 0 h 385257"/>
                    <a:gd name="connsiteX2" fmla="*/ 169094 w 838200"/>
                    <a:gd name="connsiteY2" fmla="*/ 204315 h 385257"/>
                    <a:gd name="connsiteX3" fmla="*/ 834488 w 838200"/>
                    <a:gd name="connsiteY3" fmla="*/ 208454 h 385257"/>
                    <a:gd name="connsiteX4" fmla="*/ 838200 w 838200"/>
                    <a:gd name="connsiteY4" fmla="*/ 385257 h 385257"/>
                    <a:gd name="connsiteX5" fmla="*/ 0 w 838200"/>
                    <a:gd name="connsiteY5" fmla="*/ 385257 h 385257"/>
                    <a:gd name="connsiteX6" fmla="*/ 0 w 838200"/>
                    <a:gd name="connsiteY6" fmla="*/ 3821 h 3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385257">
                      <a:moveTo>
                        <a:pt x="0" y="3821"/>
                      </a:moveTo>
                      <a:lnTo>
                        <a:pt x="169103" y="0"/>
                      </a:lnTo>
                      <a:cubicBezTo>
                        <a:pt x="169248" y="59115"/>
                        <a:pt x="168949" y="145200"/>
                        <a:pt x="169094" y="204315"/>
                      </a:cubicBezTo>
                      <a:lnTo>
                        <a:pt x="834488" y="208454"/>
                      </a:lnTo>
                      <a:cubicBezTo>
                        <a:pt x="835725" y="267388"/>
                        <a:pt x="836963" y="326323"/>
                        <a:pt x="838200" y="385257"/>
                      </a:cubicBezTo>
                      <a:lnTo>
                        <a:pt x="0" y="385257"/>
                      </a:lnTo>
                      <a:lnTo>
                        <a:pt x="0" y="38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B3638643-8140-155D-30CE-B1C2512653DF}"/>
                  </a:ext>
                </a:extLst>
              </p:cNvPr>
              <p:cNvSpPr txBox="1"/>
              <p:nvPr/>
            </p:nvSpPr>
            <p:spPr>
              <a:xfrm>
                <a:off x="983226" y="3720498"/>
                <a:ext cx="34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>
                    <a:latin typeface="Nunito" pitchFamily="2" charset="0"/>
                  </a:rPr>
                  <a:t>Rareté de la main-d’œuvre qualifiée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8374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Les causes du déséquilibre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AB89FD7-538E-664C-7593-87ABCAED0A76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6112042" y="1872255"/>
            <a:ext cx="0" cy="3854057"/>
          </a:xfrm>
          <a:prstGeom prst="line">
            <a:avLst/>
          </a:prstGeom>
          <a:ln w="2857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30F2ED9B-82FE-861A-F4C4-CE7982B1541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25154" y="1113630"/>
            <a:ext cx="5770846" cy="4788632"/>
            <a:chOff x="325154" y="1113630"/>
            <a:chExt cx="5770846" cy="4788632"/>
          </a:xfrm>
        </p:grpSpPr>
        <p:graphicFrame>
          <p:nvGraphicFramePr>
            <p:cNvPr id="3" name="Graphique 2">
              <a:extLst>
                <a:ext uri="{FF2B5EF4-FFF2-40B4-BE49-F238E27FC236}">
                  <a16:creationId xmlns:a16="http://schemas.microsoft.com/office/drawing/2014/main" id="{A05E33B1-BAF7-E9FA-3C02-4CEEAA6F2C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5375680"/>
                </p:ext>
              </p:extLst>
            </p:nvPr>
          </p:nvGraphicFramePr>
          <p:xfrm>
            <a:off x="325154" y="2163461"/>
            <a:ext cx="5580000" cy="3738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6BA0ACD-7B30-8CF2-99B2-8616F5DCD61F}"/>
                </a:ext>
              </a:extLst>
            </p:cNvPr>
            <p:cNvSpPr txBox="1"/>
            <p:nvPr/>
          </p:nvSpPr>
          <p:spPr>
            <a:xfrm>
              <a:off x="1521842" y="1113630"/>
              <a:ext cx="4574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Progression annuelle des mises en chantier, Québec, 2014 à 2023 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8C60F8B-30CC-747C-2EDE-BD5EBEFE70FF}"/>
                </a:ext>
              </a:extLst>
            </p:cNvPr>
            <p:cNvSpPr txBox="1"/>
            <p:nvPr/>
          </p:nvSpPr>
          <p:spPr>
            <a:xfrm>
              <a:off x="1521842" y="1878190"/>
              <a:ext cx="3820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(En milliers d’unités )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7BC909-E4CC-AEBF-8B09-39BA59FA749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193" y="1145008"/>
              <a:ext cx="720000" cy="90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DCC8CB9-C8E1-7E1E-78DE-7D65BABFE12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320649" y="1113630"/>
            <a:ext cx="5687991" cy="4788632"/>
            <a:chOff x="6320649" y="1113630"/>
            <a:chExt cx="5687991" cy="4788632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8661B1BC-2520-5E9E-29B3-7FA6BB29A5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159107"/>
                </p:ext>
              </p:extLst>
            </p:nvPr>
          </p:nvGraphicFramePr>
          <p:xfrm>
            <a:off x="6320649" y="1813544"/>
            <a:ext cx="5580000" cy="40887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3E25EF7-90D6-AABA-A800-5E48E0B016F3}"/>
                </a:ext>
              </a:extLst>
            </p:cNvPr>
            <p:cNvSpPr txBox="1"/>
            <p:nvPr/>
          </p:nvSpPr>
          <p:spPr>
            <a:xfrm>
              <a:off x="7328640" y="1113630"/>
              <a:ext cx="4680000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Progression du solde annuel des résidents non permanents au Québec, 2014 à 2023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CABB18-EF5B-70B2-ED72-B4985BF688BA}"/>
                </a:ext>
              </a:extLst>
            </p:cNvPr>
            <p:cNvSpPr txBox="1"/>
            <p:nvPr/>
          </p:nvSpPr>
          <p:spPr>
            <a:xfrm>
              <a:off x="7328640" y="1878190"/>
              <a:ext cx="151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(En milliers)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F438529-6684-6112-F136-565E0FD62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3597" y="1154533"/>
              <a:ext cx="665999" cy="900000"/>
            </a:xfrm>
            <a:prstGeom prst="rect">
              <a:avLst/>
            </a:prstGeom>
          </p:spPr>
        </p:pic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496E95A-17EC-872D-40B0-393DB27857B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57225" y="3581400"/>
            <a:ext cx="51435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40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Les causes du déséquilibre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715B33-78DC-5FE6-C10F-578B7B63CB0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9424" y="1006731"/>
            <a:ext cx="10839885" cy="4710675"/>
            <a:chOff x="479424" y="1006731"/>
            <a:chExt cx="10839885" cy="4710675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A5868C9-E1CD-0E31-33DF-97E939EBD10F}"/>
                </a:ext>
              </a:extLst>
            </p:cNvPr>
            <p:cNvSpPr txBox="1"/>
            <p:nvPr/>
          </p:nvSpPr>
          <p:spPr>
            <a:xfrm>
              <a:off x="479425" y="1006731"/>
              <a:ext cx="8938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Croissance des ménages et du nombre d’unités d’habitation, Québec 2014 à 2023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0312B48-D563-C664-F688-ABC3D42278A1}"/>
                </a:ext>
              </a:extLst>
            </p:cNvPr>
            <p:cNvSpPr txBox="1"/>
            <p:nvPr/>
          </p:nvSpPr>
          <p:spPr>
            <a:xfrm>
              <a:off x="479424" y="1304768"/>
              <a:ext cx="7494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>
                  <a:solidFill>
                    <a:schemeClr val="tx2"/>
                  </a:solidFill>
                  <a:latin typeface="Nunito Light" pitchFamily="2" charset="0"/>
                  <a:ea typeface="Roboto" panose="02000000000000000000" pitchFamily="2" charset="0"/>
                </a:rPr>
                <a:t>(En pourcentage)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2CFADDB-CCB8-BCFE-010C-A589D0D4ADB8}"/>
                </a:ext>
              </a:extLst>
            </p:cNvPr>
            <p:cNvGrpSpPr/>
            <p:nvPr/>
          </p:nvGrpSpPr>
          <p:grpSpPr>
            <a:xfrm>
              <a:off x="1087743" y="1749391"/>
              <a:ext cx="10231566" cy="3968015"/>
              <a:chOff x="1087743" y="1749391"/>
              <a:chExt cx="10231566" cy="3968015"/>
            </a:xfrm>
          </p:grpSpPr>
          <p:graphicFrame>
            <p:nvGraphicFramePr>
              <p:cNvPr id="11" name="Graphique 10">
                <a:extLst>
                  <a:ext uri="{FF2B5EF4-FFF2-40B4-BE49-F238E27FC236}">
                    <a16:creationId xmlns:a16="http://schemas.microsoft.com/office/drawing/2014/main" id="{B393AF00-9FD4-C12B-BC65-315989BE6AA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54505925"/>
                  </p:ext>
                </p:extLst>
              </p:nvPr>
            </p:nvGraphicFramePr>
            <p:xfrm>
              <a:off x="5157378" y="1749391"/>
              <a:ext cx="6161931" cy="39680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B989C933-A2D1-F729-A9C2-8ADD2ACF3750}"/>
                  </a:ext>
                </a:extLst>
              </p:cNvPr>
              <p:cNvGrpSpPr/>
              <p:nvPr/>
            </p:nvGrpSpPr>
            <p:grpSpPr>
              <a:xfrm>
                <a:off x="1087743" y="2319461"/>
                <a:ext cx="3295007" cy="2614524"/>
                <a:chOff x="1087743" y="2319461"/>
                <a:chExt cx="3295007" cy="2614524"/>
              </a:xfrm>
            </p:grpSpPr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C44CCF20-5CAF-3F45-0447-BD23CDDB04AE}"/>
                    </a:ext>
                  </a:extLst>
                </p:cNvPr>
                <p:cNvGrpSpPr/>
                <p:nvPr/>
              </p:nvGrpSpPr>
              <p:grpSpPr>
                <a:xfrm>
                  <a:off x="1351409" y="3961985"/>
                  <a:ext cx="3031341" cy="972000"/>
                  <a:chOff x="1351409" y="3961985"/>
                  <a:chExt cx="3031341" cy="972000"/>
                </a:xfrm>
              </p:grpSpPr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B256B7D0-2984-E233-DDBD-F5BE5E2DF363}"/>
                      </a:ext>
                    </a:extLst>
                  </p:cNvPr>
                  <p:cNvSpPr txBox="1"/>
                  <p:nvPr/>
                </p:nvSpPr>
                <p:spPr>
                  <a:xfrm>
                    <a:off x="1889105" y="3967008"/>
                    <a:ext cx="158595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600">
                        <a:solidFill>
                          <a:schemeClr val="tx2"/>
                        </a:solidFill>
                        <a:latin typeface="Nunito" pitchFamily="2" charset="0"/>
                      </a:rPr>
                      <a:t>Ménages</a:t>
                    </a:r>
                  </a:p>
                </p:txBody>
              </p:sp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C810F2AC-919F-D8A1-A44D-636425017BF8}"/>
                      </a:ext>
                    </a:extLst>
                  </p:cNvPr>
                  <p:cNvSpPr txBox="1"/>
                  <p:nvPr/>
                </p:nvSpPr>
                <p:spPr>
                  <a:xfrm>
                    <a:off x="1889105" y="4546760"/>
                    <a:ext cx="249364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600">
                        <a:solidFill>
                          <a:schemeClr val="tx2"/>
                        </a:solidFill>
                        <a:latin typeface="Nunito" pitchFamily="2" charset="0"/>
                      </a:rPr>
                      <a:t>Unités d’habitation</a:t>
                    </a:r>
                  </a:p>
                </p:txBody>
              </p:sp>
              <p:cxnSp>
                <p:nvCxnSpPr>
                  <p:cNvPr id="42" name="Connecteur droit 41">
                    <a:extLst>
                      <a:ext uri="{FF2B5EF4-FFF2-40B4-BE49-F238E27FC236}">
                        <a16:creationId xmlns:a16="http://schemas.microsoft.com/office/drawing/2014/main" id="{9724C786-9205-1C30-B48D-1F481FB76A26}"/>
                      </a:ext>
                    </a:extLst>
                  </p:cNvPr>
                  <p:cNvCxnSpPr/>
                  <p:nvPr/>
                </p:nvCxnSpPr>
                <p:spPr>
                  <a:xfrm>
                    <a:off x="1728257" y="3961985"/>
                    <a:ext cx="0" cy="97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A65A574-4E64-4BFB-D44D-7187985CCF7E}"/>
                      </a:ext>
                    </a:extLst>
                  </p:cNvPr>
                  <p:cNvSpPr/>
                  <p:nvPr/>
                </p:nvSpPr>
                <p:spPr>
                  <a:xfrm>
                    <a:off x="1351409" y="4028285"/>
                    <a:ext cx="216000" cy="2160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8214981-5100-B45C-B50D-78DF43F92876}"/>
                      </a:ext>
                    </a:extLst>
                  </p:cNvPr>
                  <p:cNvSpPr/>
                  <p:nvPr/>
                </p:nvSpPr>
                <p:spPr>
                  <a:xfrm>
                    <a:off x="1351409" y="4608037"/>
                    <a:ext cx="216000" cy="216000"/>
                  </a:xfrm>
                  <a:prstGeom prst="rect">
                    <a:avLst/>
                  </a:prstGeom>
                  <a:solidFill>
                    <a:srgbClr val="2FB7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</p:grpSp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id="{92889378-E70D-5A60-AF02-1D31ABC95BFA}"/>
                    </a:ext>
                  </a:extLst>
                </p:cNvPr>
                <p:cNvGrpSpPr/>
                <p:nvPr/>
              </p:nvGrpSpPr>
              <p:grpSpPr>
                <a:xfrm>
                  <a:off x="1087743" y="2319461"/>
                  <a:ext cx="1281027" cy="1143062"/>
                  <a:chOff x="1255965" y="2455171"/>
                  <a:chExt cx="1281027" cy="1143062"/>
                </a:xfrm>
              </p:grpSpPr>
              <p:pic>
                <p:nvPicPr>
                  <p:cNvPr id="19" name="Graphique 18">
                    <a:extLst>
                      <a:ext uri="{FF2B5EF4-FFF2-40B4-BE49-F238E27FC236}">
                        <a16:creationId xmlns:a16="http://schemas.microsoft.com/office/drawing/2014/main" id="{617914FC-3591-612A-151B-E17F77920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1255965" y="2470094"/>
                    <a:ext cx="1266279" cy="1128139"/>
                  </a:xfrm>
                  <a:custGeom>
                    <a:avLst/>
                    <a:gdLst>
                      <a:gd name="connsiteX0" fmla="*/ 580988 w 1266279"/>
                      <a:gd name="connsiteY0" fmla="*/ 81525 h 1128139"/>
                      <a:gd name="connsiteX1" fmla="*/ 1266279 w 1266279"/>
                      <a:gd name="connsiteY1" fmla="*/ 385046 h 1128139"/>
                      <a:gd name="connsiteX2" fmla="*/ 1266279 w 1266279"/>
                      <a:gd name="connsiteY2" fmla="*/ 1128139 h 1128139"/>
                      <a:gd name="connsiteX3" fmla="*/ 0 w 1266279"/>
                      <a:gd name="connsiteY3" fmla="*/ 1128139 h 1128139"/>
                      <a:gd name="connsiteX4" fmla="*/ 0 w 1266279"/>
                      <a:gd name="connsiteY4" fmla="*/ 398609 h 1128139"/>
                      <a:gd name="connsiteX5" fmla="*/ 1232928 w 1266279"/>
                      <a:gd name="connsiteY5" fmla="*/ 0 h 1128139"/>
                      <a:gd name="connsiteX6" fmla="*/ 1266279 w 1266279"/>
                      <a:gd name="connsiteY6" fmla="*/ 0 h 1128139"/>
                      <a:gd name="connsiteX7" fmla="*/ 1266279 w 1266279"/>
                      <a:gd name="connsiteY7" fmla="*/ 14772 h 1128139"/>
                      <a:gd name="connsiteX8" fmla="*/ 0 w 1266279"/>
                      <a:gd name="connsiteY8" fmla="*/ 0 h 1128139"/>
                      <a:gd name="connsiteX9" fmla="*/ 23665 w 1266279"/>
                      <a:gd name="connsiteY9" fmla="*/ 0 h 1128139"/>
                      <a:gd name="connsiteX10" fmla="*/ 0 w 1266279"/>
                      <a:gd name="connsiteY10" fmla="*/ 12916 h 1128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66279" h="1128139">
                        <a:moveTo>
                          <a:pt x="580988" y="81525"/>
                        </a:moveTo>
                        <a:lnTo>
                          <a:pt x="1266279" y="385046"/>
                        </a:lnTo>
                        <a:lnTo>
                          <a:pt x="1266279" y="1128139"/>
                        </a:lnTo>
                        <a:lnTo>
                          <a:pt x="0" y="1128139"/>
                        </a:lnTo>
                        <a:lnTo>
                          <a:pt x="0" y="398609"/>
                        </a:lnTo>
                        <a:close/>
                        <a:moveTo>
                          <a:pt x="1232928" y="0"/>
                        </a:moveTo>
                        <a:lnTo>
                          <a:pt x="1266279" y="0"/>
                        </a:lnTo>
                        <a:lnTo>
                          <a:pt x="1266279" y="14772"/>
                        </a:lnTo>
                        <a:close/>
                        <a:moveTo>
                          <a:pt x="0" y="0"/>
                        </a:moveTo>
                        <a:lnTo>
                          <a:pt x="23665" y="0"/>
                        </a:lnTo>
                        <a:lnTo>
                          <a:pt x="0" y="1291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0" name="Graphique 9">
                    <a:extLst>
                      <a:ext uri="{FF2B5EF4-FFF2-40B4-BE49-F238E27FC236}">
                        <a16:creationId xmlns:a16="http://schemas.microsoft.com/office/drawing/2014/main" id="{023F15C6-EE9D-FBBE-C2E8-66BCE83512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1270713" y="2455171"/>
                    <a:ext cx="1266279" cy="1128139"/>
                  </a:xfrm>
                  <a:custGeom>
                    <a:avLst/>
                    <a:gdLst>
                      <a:gd name="connsiteX0" fmla="*/ 1266279 w 1266279"/>
                      <a:gd name="connsiteY0" fmla="*/ 744431 h 1128139"/>
                      <a:gd name="connsiteX1" fmla="*/ 1266279 w 1266279"/>
                      <a:gd name="connsiteY1" fmla="*/ 1128139 h 1128139"/>
                      <a:gd name="connsiteX2" fmla="*/ 1065627 w 1266279"/>
                      <a:gd name="connsiteY2" fmla="*/ 1128139 h 1128139"/>
                      <a:gd name="connsiteX3" fmla="*/ 1129000 w 1266279"/>
                      <a:gd name="connsiteY3" fmla="*/ 1075851 h 1128139"/>
                      <a:gd name="connsiteX4" fmla="*/ 1266279 w 1266279"/>
                      <a:gd name="connsiteY4" fmla="*/ 744431 h 1128139"/>
                      <a:gd name="connsiteX5" fmla="*/ 0 w 1266279"/>
                      <a:gd name="connsiteY5" fmla="*/ 744431 h 1128139"/>
                      <a:gd name="connsiteX6" fmla="*/ 137279 w 1266279"/>
                      <a:gd name="connsiteY6" fmla="*/ 1075851 h 1128139"/>
                      <a:gd name="connsiteX7" fmla="*/ 200652 w 1266279"/>
                      <a:gd name="connsiteY7" fmla="*/ 1128139 h 1128139"/>
                      <a:gd name="connsiteX8" fmla="*/ 0 w 1266279"/>
                      <a:gd name="connsiteY8" fmla="*/ 1128139 h 1128139"/>
                      <a:gd name="connsiteX9" fmla="*/ 0 w 1266279"/>
                      <a:gd name="connsiteY9" fmla="*/ 0 h 1128139"/>
                      <a:gd name="connsiteX10" fmla="*/ 1266279 w 1266279"/>
                      <a:gd name="connsiteY10" fmla="*/ 0 h 1128139"/>
                      <a:gd name="connsiteX11" fmla="*/ 1266279 w 1266279"/>
                      <a:gd name="connsiteY11" fmla="*/ 744431 h 1128139"/>
                      <a:gd name="connsiteX12" fmla="*/ 797580 w 1266279"/>
                      <a:gd name="connsiteY12" fmla="*/ 275732 h 1128139"/>
                      <a:gd name="connsiteX13" fmla="*/ 468699 w 1266279"/>
                      <a:gd name="connsiteY13" fmla="*/ 275732 h 1128139"/>
                      <a:gd name="connsiteX14" fmla="*/ 0 w 1266279"/>
                      <a:gd name="connsiteY14" fmla="*/ 744431 h 1128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266279" h="1128139">
                        <a:moveTo>
                          <a:pt x="1266279" y="744431"/>
                        </a:moveTo>
                        <a:lnTo>
                          <a:pt x="1266279" y="1128139"/>
                        </a:lnTo>
                        <a:lnTo>
                          <a:pt x="1065627" y="1128139"/>
                        </a:lnTo>
                        <a:lnTo>
                          <a:pt x="1129000" y="1075851"/>
                        </a:lnTo>
                        <a:cubicBezTo>
                          <a:pt x="1213818" y="991033"/>
                          <a:pt x="1266279" y="873859"/>
                          <a:pt x="1266279" y="744431"/>
                        </a:cubicBezTo>
                        <a:close/>
                        <a:moveTo>
                          <a:pt x="0" y="744431"/>
                        </a:moveTo>
                        <a:cubicBezTo>
                          <a:pt x="0" y="873859"/>
                          <a:pt x="52461" y="991033"/>
                          <a:pt x="137279" y="1075851"/>
                        </a:cubicBezTo>
                        <a:lnTo>
                          <a:pt x="200652" y="1128139"/>
                        </a:lnTo>
                        <a:lnTo>
                          <a:pt x="0" y="1128139"/>
                        </a:lnTo>
                        <a:close/>
                        <a:moveTo>
                          <a:pt x="0" y="0"/>
                        </a:moveTo>
                        <a:lnTo>
                          <a:pt x="1266279" y="0"/>
                        </a:lnTo>
                        <a:lnTo>
                          <a:pt x="1266279" y="744431"/>
                        </a:lnTo>
                        <a:cubicBezTo>
                          <a:pt x="1266279" y="485576"/>
                          <a:pt x="1056435" y="275732"/>
                          <a:pt x="797580" y="275732"/>
                        </a:cubicBezTo>
                        <a:lnTo>
                          <a:pt x="468699" y="275732"/>
                        </a:lnTo>
                        <a:cubicBezTo>
                          <a:pt x="209844" y="275732"/>
                          <a:pt x="0" y="485576"/>
                          <a:pt x="0" y="744431"/>
                        </a:cubicBezTo>
                        <a:close/>
                      </a:path>
                    </a:pathLst>
                  </a:cu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2689529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193" y="357443"/>
            <a:ext cx="10515600" cy="550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latin typeface="Nunito" pitchFamily="2" charset="0"/>
              </a:rPr>
              <a:t>Le défi auquel nous sommes confrontés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6402E195-5F18-639E-90A4-918C8BDC7A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9425" y="1006731"/>
            <a:ext cx="893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chemeClr val="tx2"/>
                </a:solidFill>
                <a:latin typeface="Nunito Light" pitchFamily="2" charset="0"/>
                <a:ea typeface="Roboto" panose="02000000000000000000" pitchFamily="2" charset="0"/>
              </a:rPr>
              <a:t>Illustration des mises en chantier nécessaires pour résorber le manque à construire  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B472FD7B-773A-ACE9-C70A-D38DA2D133C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9424" y="1304768"/>
            <a:ext cx="7494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>
                <a:solidFill>
                  <a:schemeClr val="tx2"/>
                </a:solidFill>
                <a:latin typeface="Nunito Light" pitchFamily="2" charset="0"/>
                <a:ea typeface="Roboto" panose="02000000000000000000" pitchFamily="2" charset="0"/>
              </a:rPr>
              <a:t>(En milliers d’unités )</a:t>
            </a:r>
          </a:p>
        </p:txBody>
      </p:sp>
      <p:pic>
        <p:nvPicPr>
          <p:cNvPr id="219" name="Image 218">
            <a:extLst>
              <a:ext uri="{FF2B5EF4-FFF2-40B4-BE49-F238E27FC236}">
                <a16:creationId xmlns:a16="http://schemas.microsoft.com/office/drawing/2014/main" id="{78CACCCE-4308-FBB3-081A-A5B74B206C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24" y="1710184"/>
            <a:ext cx="3916113" cy="4061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41277B-696B-CE76-F1D1-E5A2FDA9F3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61419" y="3068500"/>
            <a:ext cx="1235242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034E9-BDAD-534F-6A19-B1AF8A4FB35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61419" y="2660373"/>
            <a:ext cx="1235242" cy="360000"/>
          </a:xfrm>
          <a:prstGeom prst="rect">
            <a:avLst/>
          </a:prstGeom>
          <a:solidFill>
            <a:srgbClr val="4CC0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A9937E7-29B8-4A41-F829-3D43D6EE5E9B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293898" y="4556626"/>
            <a:ext cx="418698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705AB02-804B-ACBD-1895-0B8CA4E746A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41952" y="3068500"/>
            <a:ext cx="1235242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7CC1A2-F624-E962-DC9A-E54A523902D9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205530" y="3038400"/>
            <a:ext cx="2196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F950070-D031-5986-0D7F-CEFEEAE9BD8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890152" y="229983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>
                <a:solidFill>
                  <a:schemeClr val="tx2"/>
                </a:solidFill>
                <a:latin typeface="Nunito SemiBold" pitchFamily="2" charset="0"/>
              </a:rPr>
              <a:t>560 k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CF4691B-6B27-CE1A-20CB-4937AD2EDF9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070685" y="268259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>
                <a:solidFill>
                  <a:schemeClr val="tx2"/>
                </a:solidFill>
                <a:latin typeface="Nunito SemiBold" pitchFamily="2" charset="0"/>
              </a:rPr>
              <a:t>445 k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F378397-BFEF-F115-C303-65123375E83A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401530" y="2446217"/>
            <a:ext cx="2229541" cy="810000"/>
            <a:chOff x="9401530" y="2446217"/>
            <a:chExt cx="2229541" cy="810000"/>
          </a:xfrm>
        </p:grpSpPr>
        <p:sp>
          <p:nvSpPr>
            <p:cNvPr id="16" name="Accolade fermante 15">
              <a:extLst>
                <a:ext uri="{FF2B5EF4-FFF2-40B4-BE49-F238E27FC236}">
                  <a16:creationId xmlns:a16="http://schemas.microsoft.com/office/drawing/2014/main" id="{6BFBE8A7-D50F-A27B-DB6C-481259021C2D}"/>
                </a:ext>
              </a:extLst>
            </p:cNvPr>
            <p:cNvSpPr/>
            <p:nvPr/>
          </p:nvSpPr>
          <p:spPr>
            <a:xfrm>
              <a:off x="9401530" y="2663630"/>
              <a:ext cx="204386" cy="3600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4199CF2-F535-E814-124F-A025D85192AA}"/>
                </a:ext>
              </a:extLst>
            </p:cNvPr>
            <p:cNvSpPr txBox="1"/>
            <p:nvPr/>
          </p:nvSpPr>
          <p:spPr>
            <a:xfrm>
              <a:off x="9605916" y="266363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>
                  <a:solidFill>
                    <a:schemeClr val="tx2"/>
                  </a:solidFill>
                  <a:latin typeface="Nunito SemiBold" pitchFamily="2" charset="0"/>
                </a:rPr>
                <a:t>+ 115 k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3689087-CD0E-4742-15BC-576AFB51B4DB}"/>
                </a:ext>
              </a:extLst>
            </p:cNvPr>
            <p:cNvSpPr/>
            <p:nvPr/>
          </p:nvSpPr>
          <p:spPr>
            <a:xfrm>
              <a:off x="10732168" y="2446217"/>
              <a:ext cx="810000" cy="81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09CA2DA-9C8E-F662-03D6-55AC9F457E1C}"/>
                </a:ext>
              </a:extLst>
            </p:cNvPr>
            <p:cNvSpPr txBox="1"/>
            <p:nvPr/>
          </p:nvSpPr>
          <p:spPr>
            <a:xfrm>
              <a:off x="10731071" y="2699168"/>
              <a:ext cx="9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solidFill>
                    <a:schemeClr val="bg1"/>
                  </a:solidFill>
                  <a:latin typeface="Nunito SemiBold" pitchFamily="2" charset="0"/>
                </a:rPr>
                <a:t>+25 %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4DE9CFA-50F9-FB39-2420-37F493146EB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724065" y="4728988"/>
            <a:ext cx="160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tx2"/>
                </a:solidFill>
                <a:latin typeface="Nunito SemiBold" pitchFamily="2" charset="0"/>
              </a:rPr>
              <a:t>2024 à 2034</a:t>
            </a:r>
          </a:p>
        </p:txBody>
      </p:sp>
    </p:spTree>
    <p:extLst>
      <p:ext uri="{BB962C8B-B14F-4D97-AF65-F5344CB8AC3E}">
        <p14:creationId xmlns:p14="http://schemas.microsoft.com/office/powerpoint/2010/main" val="2707221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2D46B7-1CD2-7334-D38A-CACEF5F229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770901"/>
            <a:ext cx="1092200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CF8B5DF-E3E1-EDD3-A940-4E27506994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2811" y="1770901"/>
            <a:ext cx="8421189" cy="9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737FB4-3EB5-36F7-DCC3-E883CF0FF48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8705" y="1798349"/>
            <a:ext cx="10293096" cy="93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4000" b="0" cap="small">
                <a:solidFill>
                  <a:schemeClr val="tx2"/>
                </a:solidFill>
                <a:latin typeface="Nunito" pitchFamily="2" charset="0"/>
              </a:rPr>
              <a:t>Rappel des efforts et des progrès réalisés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27A155-C98F-FFB1-916E-3C06C543C09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1337155"/>
            <a:ext cx="4511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fr-CA" sz="3200">
                <a:latin typeface="Nunito Light" pitchFamily="2" charset="0"/>
              </a:rPr>
              <a:t>Le contexte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172434-7674-AC3E-A7D8-12C0988DC21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761001" y="2761797"/>
            <a:ext cx="3464887" cy="3002389"/>
            <a:chOff x="3925062" y="2692361"/>
            <a:chExt cx="3464887" cy="300238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1B9313A-FF83-63D0-362F-F1678568ED4A}"/>
                </a:ext>
              </a:extLst>
            </p:cNvPr>
            <p:cNvSpPr/>
            <p:nvPr/>
          </p:nvSpPr>
          <p:spPr>
            <a:xfrm>
              <a:off x="3925062" y="2692361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83697B-1CEC-48CE-C324-09ED46683A6E}"/>
                </a:ext>
              </a:extLst>
            </p:cNvPr>
            <p:cNvSpPr/>
            <p:nvPr/>
          </p:nvSpPr>
          <p:spPr>
            <a:xfrm>
              <a:off x="5145206" y="3628361"/>
              <a:ext cx="2244743" cy="2066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CF7D59C-F40C-C637-F16A-5830E4CB17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44891" y="4149525"/>
            <a:ext cx="244710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endParaRPr lang="fr-CA" sz="3200">
              <a:latin typeface="Nunito Light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93733B-EC28-AAD3-D649-BBAD8164DFD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7"/>
          <a:stretch/>
        </p:blipFill>
        <p:spPr>
          <a:xfrm>
            <a:off x="7324537" y="3495527"/>
            <a:ext cx="1944000" cy="15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9096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PIV-MAMH-1">
      <a:dk1>
        <a:sysClr val="windowText" lastClr="000000"/>
      </a:dk1>
      <a:lt1>
        <a:sysClr val="window" lastClr="FFFFFF"/>
      </a:lt1>
      <a:dk2>
        <a:srgbClr val="2D2E83"/>
      </a:dk2>
      <a:lt2>
        <a:srgbClr val="19255B"/>
      </a:lt2>
      <a:accent1>
        <a:srgbClr val="005DA1"/>
      </a:accent1>
      <a:accent2>
        <a:srgbClr val="3788C9"/>
      </a:accent2>
      <a:accent3>
        <a:srgbClr val="36A9E1"/>
      </a:accent3>
      <a:accent4>
        <a:srgbClr val="4CC0DF"/>
      </a:accent4>
      <a:accent5>
        <a:srgbClr val="BDE3F2"/>
      </a:accent5>
      <a:accent6>
        <a:srgbClr val="2FB7C2"/>
      </a:accent6>
      <a:hlink>
        <a:srgbClr val="3788C9"/>
      </a:hlink>
      <a:folHlink>
        <a:srgbClr val="2D2E83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n8a1ebc9b32a4d42a3b47147efca252b xmlns="46589189-048c-45bb-a4e1-795a66cf83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Direction des communications</TermName>
          <TermId xmlns="http://schemas.microsoft.com/office/infopath/2007/PartnerControls">06912c8b-99cc-4935-8b3f-da74445c8a40</TermId>
        </TermInfo>
      </Terms>
    </n8a1ebc9b32a4d42a3b47147efca252b>
    <lcf76f155ced4ddcb4097134ff3c332f xmlns="1a4b01d8-6643-44de-b346-b1e4b129841d" xsi:nil="true"/>
    <TaxCatchAll xmlns="1fde7aa7-03b8-4f75-bcd9-a55de812c6bd">
      <Value>23</Value>
      <Value>96</Value>
    </TaxCatchAll>
    <j57253ba4e934747bd532eb73ace07cd xmlns="46589189-048c-45bb-a4e1-795a66cf83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Modèle</TermName>
          <TermId xmlns="http://schemas.microsoft.com/office/infopath/2007/PartnerControls">7f0a2e8d-d19f-4eae-8b7c-309c6d63ea13</TermId>
        </TermInfo>
      </Terms>
    </j57253ba4e934747bd532eb73ace07cd>
    <c4dd85052754485e9bedd374da3c6e38 xmlns="46589189-048c-45bb-a4e1-795a66cf83f5">
      <Terms xmlns="http://schemas.microsoft.com/office/infopath/2007/PartnerControls"/>
    </c4dd85052754485e9bedd374da3c6e38>
    <MAMHDatePublication xmlns="46589189-048c-45bb-a4e1-795a66cf83f5">2023-05-05T16:47:51+00:00</MAMHDatePubl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MH Document" ma:contentTypeID="0x0101007483144F9DD338418DB672DE633BB9F700A038D67DC1774D47B3029F6918215948" ma:contentTypeVersion="13" ma:contentTypeDescription="" ma:contentTypeScope="" ma:versionID="e73bd336d9e0929fa6d54605f0361849">
  <xsd:schema xmlns:xsd="http://www.w3.org/2001/XMLSchema" xmlns:xs="http://www.w3.org/2001/XMLSchema" xmlns:p="http://schemas.microsoft.com/office/2006/metadata/properties" xmlns:ns2="46589189-048c-45bb-a4e1-795a66cf83f5" xmlns:ns3="1fde7aa7-03b8-4f75-bcd9-a55de812c6bd" xmlns:ns4="1a4b01d8-6643-44de-b346-b1e4b129841d" targetNamespace="http://schemas.microsoft.com/office/2006/metadata/properties" ma:root="true" ma:fieldsID="ff568038a0908d6908b76eae1b9885d4" ns2:_="" ns3:_="" ns4:_="">
    <xsd:import namespace="46589189-048c-45bb-a4e1-795a66cf83f5"/>
    <xsd:import namespace="1fde7aa7-03b8-4f75-bcd9-a55de812c6bd"/>
    <xsd:import namespace="1a4b01d8-6643-44de-b346-b1e4b129841d"/>
    <xsd:element name="properties">
      <xsd:complexType>
        <xsd:sequence>
          <xsd:element name="documentManagement">
            <xsd:complexType>
              <xsd:all>
                <xsd:element ref="ns2:MAMHDatePublication" minOccurs="0"/>
                <xsd:element ref="ns2:n8a1ebc9b32a4d42a3b47147efca252b" minOccurs="0"/>
                <xsd:element ref="ns3:TaxCatchAll" minOccurs="0"/>
                <xsd:element ref="ns3:TaxCatchAllLabel" minOccurs="0"/>
                <xsd:element ref="ns2:c4dd85052754485e9bedd374da3c6e38" minOccurs="0"/>
                <xsd:element ref="ns2:j57253ba4e934747bd532eb73ace07cd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89189-048c-45bb-a4e1-795a66cf83f5" elementFormDefault="qualified">
    <xsd:import namespace="http://schemas.microsoft.com/office/2006/documentManagement/types"/>
    <xsd:import namespace="http://schemas.microsoft.com/office/infopath/2007/PartnerControls"/>
    <xsd:element name="MAMHDatePublication" ma:index="8" nillable="true" ma:displayName="Date de publication" ma:default="[today]" ma:format="DateTime" ma:internalName="MAMHDatePublication">
      <xsd:simpleType>
        <xsd:restriction base="dms:DateTime"/>
      </xsd:simpleType>
    </xsd:element>
    <xsd:element name="n8a1ebc9b32a4d42a3b47147efca252b" ma:index="9" ma:taxonomy="true" ma:internalName="n8a1ebc9b32a4d42a3b47147efca252b" ma:taxonomyFieldName="MAMHDomaines" ma:displayName="Direction" ma:default="" ma:fieldId="{78a1ebc9-b32a-4d42-a3b4-7147efca252b}" ma:sspId="5f36f5b6-25c8-44c5-8248-31c62e9a45cb" ma:termSetId="3d3400d1-0c3b-40c4-8ded-18a85fdedb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dd85052754485e9bedd374da3c6e38" ma:index="13" nillable="true" ma:taxonomy="true" ma:internalName="c4dd85052754485e9bedd374da3c6e38" ma:taxonomyFieldName="MAMHEtiquettes" ma:displayName="Étiquettes" ma:default="" ma:fieldId="{c4dd8505-2754-485e-9bed-d374da3c6e38}" ma:taxonomyMulti="true" ma:sspId="5f36f5b6-25c8-44c5-8248-31c62e9a45cb" ma:termSetId="7c691dc7-e01d-435c-87e0-6a4a555a03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7253ba4e934747bd532eb73ace07cd" ma:index="15" ma:taxonomy="true" ma:internalName="j57253ba4e934747bd532eb73ace07cd" ma:taxonomyFieldName="MAMHTypeDeDocument" ma:displayName="Type de documents" ma:default="" ma:fieldId="{357253ba-4e93-4747-bd53-2eb73ace07cd}" ma:sspId="5f36f5b6-25c8-44c5-8248-31c62e9a45cb" ma:termSetId="b2c6f0db-63f1-4465-8755-93d43efc4a1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e7aa7-03b8-4f75-bcd9-a55de812c6b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c8085d2-f682-4ff5-9f10-2c8014034a0e}" ma:internalName="TaxCatchAll" ma:showField="CatchAllData" ma:web="1fde7aa7-03b8-4f75-bcd9-a55de812c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c8085d2-f682-4ff5-9f10-2c8014034a0e}" ma:internalName="TaxCatchAllLabel" ma:readOnly="true" ma:showField="CatchAllDataLabel" ma:web="1fde7aa7-03b8-4f75-bcd9-a55de812c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b01d8-6643-44de-b346-b1e4b129841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7" nillable="true" ma:displayName="Balises d’image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B0DED7-6A1B-4313-86E7-3D55E884F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6BBF8-15CE-4035-805B-1B98098754F8}">
  <ds:schemaRefs>
    <ds:schemaRef ds:uri="0cd14414-1e0f-4300-bb8f-36bb6ed60871"/>
    <ds:schemaRef ds:uri="1a4b01d8-6643-44de-b346-b1e4b129841d"/>
    <ds:schemaRef ds:uri="1fde7aa7-03b8-4f75-bcd9-a55de812c6bd"/>
    <ds:schemaRef ds:uri="46589189-048c-45bb-a4e1-795a66cf83f5"/>
    <ds:schemaRef ds:uri="ef03bc9f-a3f2-4627-84fc-e97909ccf660"/>
    <ds:schemaRef ds:uri="f8f9d5ee-622c-4e3f-b693-51f9770cc3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9E80DF-8E07-4597-ACC9-28984930D63F}">
  <ds:schemaRefs>
    <ds:schemaRef ds:uri="1a4b01d8-6643-44de-b346-b1e4b129841d"/>
    <ds:schemaRef ds:uri="1fde7aa7-03b8-4f75-bcd9-a55de812c6bd"/>
    <ds:schemaRef ds:uri="46589189-048c-45bb-a4e1-795a66cf83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2003</Words>
  <Application>Microsoft Office PowerPoint</Application>
  <PresentationFormat>Grand écran</PresentationFormat>
  <Paragraphs>282</Paragraphs>
  <Slides>33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Aptos</vt:lpstr>
      <vt:lpstr>Arial</vt:lpstr>
      <vt:lpstr>Calibri</vt:lpstr>
      <vt:lpstr>Nunito</vt:lpstr>
      <vt:lpstr>Nunito Light</vt:lpstr>
      <vt:lpstr>Nunito SemiBold</vt:lpstr>
      <vt:lpstr>Roboto</vt:lpstr>
      <vt:lpstr>Times New Roman</vt:lpstr>
      <vt:lpstr>Wingdings</vt:lpstr>
      <vt:lpstr>Thème Office</vt:lpstr>
      <vt:lpstr>Présentation PowerPoint</vt:lpstr>
      <vt:lpstr>Plan de la présentation</vt:lpstr>
      <vt:lpstr>Présentation PowerPoint</vt:lpstr>
      <vt:lpstr>Indicateurs du marché de l’habitation</vt:lpstr>
      <vt:lpstr>Les causes du déséquilibre</vt:lpstr>
      <vt:lpstr>Les causes du déséquilibre</vt:lpstr>
      <vt:lpstr>Les causes du déséquilibre</vt:lpstr>
      <vt:lpstr>Le défi auquel nous sommes confrontés</vt:lpstr>
      <vt:lpstr>Présentation PowerPoint</vt:lpstr>
      <vt:lpstr>Les investissements budgétaires</vt:lpstr>
      <vt:lpstr>Les investissements budgétaires</vt:lpstr>
      <vt:lpstr>Hausse des investissements de la SHQ</vt:lpstr>
      <vt:lpstr>Autres mesures non budgétaires </vt:lpstr>
      <vt:lpstr>Présentation PowerPoint</vt:lpstr>
      <vt:lpstr>Pourquoi une stratégie?</vt:lpstr>
      <vt:lpstr>Présentation PowerPoint</vt:lpstr>
      <vt:lpstr>Les axes d’intervention</vt:lpstr>
      <vt:lpstr>Axe 1 – Créer un environnement propice</vt:lpstr>
      <vt:lpstr>Axe 1 – Créer un environnement propice</vt:lpstr>
      <vt:lpstr>Axe 1 – Créer un environnement propice</vt:lpstr>
      <vt:lpstr>Axe 1 – Créer un environnement propice</vt:lpstr>
      <vt:lpstr>Axe 1 – Créer un environnement propice</vt:lpstr>
      <vt:lpstr>Axe 2 – Soutenir les ménages selon leurs besoins</vt:lpstr>
      <vt:lpstr>Axe 2 – Soutenir les ménages selon leurs besoins</vt:lpstr>
      <vt:lpstr>Axe 2 – Soutenir les ménages selon leurs besoins</vt:lpstr>
      <vt:lpstr>Axe 2 – Soutenir les ménages selon leurs besoins</vt:lpstr>
      <vt:lpstr>Axe 2 – Soutenir les ménages selon leurs besoins</vt:lpstr>
      <vt:lpstr>Axe 2 – Soutenir les ménages selon leurs besoins</vt:lpstr>
      <vt:lpstr>Présentation PowerPoint</vt:lpstr>
      <vt:lpstr>Structure de gouvernance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 PowerPoint – Format 16/9</dc:title>
  <dc:subject>Modèle de présentation PowerPoint – Format 16/9</dc:subject>
  <dc:creator>Ministère des Affaires municipales et de l'Habitation</dc:creator>
  <cp:lastModifiedBy>Robitaille, Clément</cp:lastModifiedBy>
  <cp:revision>1</cp:revision>
  <dcterms:created xsi:type="dcterms:W3CDTF">2019-04-02T14:08:11Z</dcterms:created>
  <dcterms:modified xsi:type="dcterms:W3CDTF">2024-08-22T11:01:18Z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0x0101007483144F9DD338418DB672DE633BB9F700A038D67DC1774D47B3029F6918215948</vt:lpwstr>
  </property>
  <property fmtid="{D5CDD505-2E9C-101B-9397-08002B2CF9AE}" pid="3" name="MAMHEtiquettes">
    <vt:lpwstr/>
  </property>
  <property fmtid="{D5CDD505-2E9C-101B-9397-08002B2CF9AE}" pid="4" name="MAMHTypeDeDocument">
    <vt:lpwstr>96;#Modèle|7f0a2e8d-d19f-4eae-8b7c-309c6d63ea13</vt:lpwstr>
  </property>
  <property fmtid="{D5CDD505-2E9C-101B-9397-08002B2CF9AE}" pid="5" name="MediaServiceImageTags">
    <vt:lpwstr/>
  </property>
  <property fmtid="{D5CDD505-2E9C-101B-9397-08002B2CF9AE}" pid="6" name="MAMHDomaines">
    <vt:lpwstr>23;#Direction des communications|06912c8b-99cc-4935-8b3f-da74445c8a40</vt:lpwstr>
  </property>
</Properties>
</file>