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0" r:id="rId1"/>
  </p:sldMasterIdLst>
  <p:notesMasterIdLst>
    <p:notesMasterId r:id="rId24"/>
  </p:notesMasterIdLst>
  <p:handoutMasterIdLst>
    <p:handoutMasterId r:id="rId25"/>
  </p:handoutMasterIdLst>
  <p:sldIdLst>
    <p:sldId id="276" r:id="rId2"/>
    <p:sldId id="277" r:id="rId3"/>
    <p:sldId id="278" r:id="rId4"/>
    <p:sldId id="279" r:id="rId5"/>
    <p:sldId id="280" r:id="rId6"/>
    <p:sldId id="265" r:id="rId7"/>
    <p:sldId id="281" r:id="rId8"/>
    <p:sldId id="292" r:id="rId9"/>
    <p:sldId id="294" r:id="rId10"/>
    <p:sldId id="295" r:id="rId11"/>
    <p:sldId id="266" r:id="rId12"/>
    <p:sldId id="262" r:id="rId13"/>
    <p:sldId id="296" r:id="rId14"/>
    <p:sldId id="263" r:id="rId15"/>
    <p:sldId id="268" r:id="rId16"/>
    <p:sldId id="289" r:id="rId17"/>
    <p:sldId id="271" r:id="rId18"/>
    <p:sldId id="282" r:id="rId19"/>
    <p:sldId id="267" r:id="rId20"/>
    <p:sldId id="269" r:id="rId21"/>
    <p:sldId id="291" r:id="rId22"/>
    <p:sldId id="28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eur" initials="M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eu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B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482" autoAdjust="0"/>
  </p:normalViewPr>
  <p:slideViewPr>
    <p:cSldViewPr snapToGrid="0">
      <p:cViewPr varScale="1">
        <p:scale>
          <a:sx n="78" d="100"/>
          <a:sy n="78" d="100"/>
        </p:scale>
        <p:origin x="175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ECQL – Initiative de </a:t>
            </a:r>
            <a:r>
              <a:rPr lang="en-US" dirty="0" err="1"/>
              <a:t>logement</a:t>
            </a:r>
            <a:r>
              <a:rPr lang="en-US" dirty="0"/>
              <a:t> </a:t>
            </a:r>
            <a:r>
              <a:rPr lang="en-US" dirty="0" err="1"/>
              <a:t>communautaire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Feuil1!$B$2:$F$2</c:f>
              <c:numCache>
                <c:formatCode>General</c:formatCode>
                <c:ptCount val="5"/>
                <c:pt idx="0">
                  <c:v>210</c:v>
                </c:pt>
                <c:pt idx="1">
                  <c:v>306</c:v>
                </c:pt>
                <c:pt idx="2">
                  <c:v>374</c:v>
                </c:pt>
                <c:pt idx="3">
                  <c:v>472</c:v>
                </c:pt>
                <c:pt idx="4">
                  <c:v>546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Feuil1!$A$2</c15:sqref>
                        </c15:formulaRef>
                      </c:ext>
                    </c:extLst>
                    <c:strCache>
                      <c:ptCount val="1"/>
                      <c:pt idx="0">
                        <c:v>Catégorie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Feuil1!$B$1:$F$1</c15:sqref>
                        </c15:formulaRef>
                      </c:ext>
                    </c:extLst>
                    <c:strCache>
                      <c:ptCount val="5"/>
                      <c:pt idx="0">
                        <c:v>2023</c:v>
                      </c:pt>
                      <c:pt idx="1">
                        <c:v>2024</c:v>
                      </c:pt>
                      <c:pt idx="2">
                        <c:v>2025</c:v>
                      </c:pt>
                      <c:pt idx="3">
                        <c:v>2026</c:v>
                      </c:pt>
                      <c:pt idx="4">
                        <c:v>2027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0A4F-49A3-A8EE-1B3EB81139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0448392"/>
        <c:axId val="410445768"/>
      </c:barChart>
      <c:catAx>
        <c:axId val="410448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0445768"/>
        <c:crosses val="autoZero"/>
        <c:auto val="1"/>
        <c:lblAlgn val="ctr"/>
        <c:lblOffset val="100"/>
        <c:noMultiLvlLbl val="0"/>
      </c:catAx>
      <c:valAx>
        <c:axId val="410445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0448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5767E9-00F5-4ECD-BC84-5E40580A6DBE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70448DD2-437D-43FB-B3A2-8DC08A6C9CE8}">
      <dgm:prSet phldrT="[Texte]" custT="1"/>
      <dgm:spPr>
        <a:solidFill>
          <a:schemeClr val="accent1"/>
        </a:solidFill>
      </dgm:spPr>
      <dgm:t>
        <a:bodyPr/>
        <a:lstStyle/>
        <a:p>
          <a:r>
            <a:rPr lang="fr-CA" sz="1600" dirty="0"/>
            <a:t>Transmettre le formulaire de demande </a:t>
          </a:r>
          <a:br>
            <a:rPr lang="fr-CA" sz="1600" dirty="0"/>
          </a:br>
          <a:r>
            <a:rPr lang="fr-CA" sz="1600" dirty="0"/>
            <a:t>de projet spécial</a:t>
          </a:r>
        </a:p>
      </dgm:t>
    </dgm:pt>
    <dgm:pt modelId="{981DCE5E-1D09-49D5-B555-F8C3403C29F5}" type="parTrans" cxnId="{337A21A4-BA39-446F-932B-20E53BA8DF23}">
      <dgm:prSet/>
      <dgm:spPr/>
      <dgm:t>
        <a:bodyPr/>
        <a:lstStyle/>
        <a:p>
          <a:endParaRPr lang="fr-CA" sz="3600"/>
        </a:p>
      </dgm:t>
    </dgm:pt>
    <dgm:pt modelId="{E35831C2-97CA-43CA-B1EF-1BA405F52712}" type="sibTrans" cxnId="{337A21A4-BA39-446F-932B-20E53BA8DF23}">
      <dgm:prSet custT="1"/>
      <dgm:spPr/>
      <dgm:t>
        <a:bodyPr/>
        <a:lstStyle/>
        <a:p>
          <a:endParaRPr lang="fr-CA" sz="1200"/>
        </a:p>
      </dgm:t>
    </dgm:pt>
    <dgm:pt modelId="{79F93FF9-3168-42FC-8311-07A18B605533}">
      <dgm:prSet phldrT="[Texte]" custT="1"/>
      <dgm:spPr>
        <a:solidFill>
          <a:schemeClr val="accent1"/>
        </a:solidFill>
      </dgm:spPr>
      <dgm:t>
        <a:bodyPr/>
        <a:lstStyle/>
        <a:p>
          <a:r>
            <a:rPr lang="fr-CA" sz="1600" dirty="0"/>
            <a:t>Réaliser les </a:t>
          </a:r>
          <a:br>
            <a:rPr lang="fr-CA" sz="1600" dirty="0"/>
          </a:br>
          <a:r>
            <a:rPr lang="fr-CA" sz="1600" dirty="0"/>
            <a:t>plans et devis</a:t>
          </a:r>
        </a:p>
      </dgm:t>
    </dgm:pt>
    <dgm:pt modelId="{32F09228-7595-48F5-BDA3-77DC98C337FA}" type="parTrans" cxnId="{6BFA09BB-D975-40E5-A9C0-14042AF52310}">
      <dgm:prSet/>
      <dgm:spPr/>
      <dgm:t>
        <a:bodyPr/>
        <a:lstStyle/>
        <a:p>
          <a:endParaRPr lang="fr-CA" sz="3600"/>
        </a:p>
      </dgm:t>
    </dgm:pt>
    <dgm:pt modelId="{0F6DE092-3F07-4C4D-8D9E-4F03FED00B46}" type="sibTrans" cxnId="{6BFA09BB-D975-40E5-A9C0-14042AF52310}">
      <dgm:prSet custT="1"/>
      <dgm:spPr/>
      <dgm:t>
        <a:bodyPr/>
        <a:lstStyle/>
        <a:p>
          <a:endParaRPr lang="fr-CA" sz="1200"/>
        </a:p>
      </dgm:t>
    </dgm:pt>
    <dgm:pt modelId="{7B6E6763-D56F-4434-9A27-DDC8BA952F4D}">
      <dgm:prSet custT="1"/>
      <dgm:spPr>
        <a:solidFill>
          <a:schemeClr val="accent1"/>
        </a:solidFill>
      </dgm:spPr>
      <dgm:t>
        <a:bodyPr/>
        <a:lstStyle/>
        <a:p>
          <a:r>
            <a:rPr lang="fr-CA" sz="1600" dirty="0"/>
            <a:t>Mettre à jour le BSI de l’ensemble immobilier </a:t>
          </a:r>
          <a:br>
            <a:rPr lang="fr-CA" sz="1600" dirty="0"/>
          </a:br>
          <a:r>
            <a:rPr lang="fr-CA" sz="1600" dirty="0"/>
            <a:t>du projet</a:t>
          </a:r>
        </a:p>
      </dgm:t>
    </dgm:pt>
    <dgm:pt modelId="{2DDD41A4-FE44-412B-B77F-9CD07F4FFD00}" type="parTrans" cxnId="{4B970C37-8604-4D17-B1C3-9C54EE1E68FF}">
      <dgm:prSet/>
      <dgm:spPr/>
      <dgm:t>
        <a:bodyPr/>
        <a:lstStyle/>
        <a:p>
          <a:endParaRPr lang="fr-CA" sz="3600"/>
        </a:p>
      </dgm:t>
    </dgm:pt>
    <dgm:pt modelId="{F1467EFD-E77B-45DE-8674-D1897C5DD6A1}" type="sibTrans" cxnId="{4B970C37-8604-4D17-B1C3-9C54EE1E68FF}">
      <dgm:prSet custT="1"/>
      <dgm:spPr/>
      <dgm:t>
        <a:bodyPr/>
        <a:lstStyle/>
        <a:p>
          <a:endParaRPr lang="fr-CA" sz="1200"/>
        </a:p>
      </dgm:t>
    </dgm:pt>
    <dgm:pt modelId="{849F60F8-6652-4ED7-81E3-FC7F0A105F82}">
      <dgm:prSet custT="1"/>
      <dgm:spPr>
        <a:solidFill>
          <a:schemeClr val="accent1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CA" sz="1600" dirty="0"/>
            <a:t>Transmettre </a:t>
          </a:r>
          <a:br>
            <a:rPr lang="fr-CA" sz="1600" dirty="0"/>
          </a:br>
          <a:r>
            <a:rPr lang="fr-CA" sz="1600" dirty="0"/>
            <a:t>les résultats de </a:t>
          </a:r>
          <a:br>
            <a:rPr lang="fr-CA" sz="1600" dirty="0"/>
          </a:br>
          <a:r>
            <a:rPr lang="fr-CA" sz="1600" dirty="0"/>
            <a:t>l’appel d’offres</a:t>
          </a:r>
        </a:p>
      </dgm:t>
    </dgm:pt>
    <dgm:pt modelId="{4B667FD5-2B42-4E62-9778-47B8D756D77C}" type="parTrans" cxnId="{0E61BA11-7AC7-4685-A5B7-8EA39A5AE064}">
      <dgm:prSet/>
      <dgm:spPr/>
      <dgm:t>
        <a:bodyPr/>
        <a:lstStyle/>
        <a:p>
          <a:endParaRPr lang="fr-CA" sz="3600"/>
        </a:p>
      </dgm:t>
    </dgm:pt>
    <dgm:pt modelId="{8A78A92F-108F-47C9-82B8-5B0630A6C152}" type="sibTrans" cxnId="{0E61BA11-7AC7-4685-A5B7-8EA39A5AE064}">
      <dgm:prSet custT="1"/>
      <dgm:spPr/>
      <dgm:t>
        <a:bodyPr/>
        <a:lstStyle/>
        <a:p>
          <a:endParaRPr lang="fr-CA" sz="1200"/>
        </a:p>
      </dgm:t>
    </dgm:pt>
    <dgm:pt modelId="{A37313AC-CCCC-43F6-B1F6-FB9420A86254}">
      <dgm:prSet custT="1"/>
      <dgm:spPr>
        <a:solidFill>
          <a:schemeClr val="accent1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85344" tIns="85344" rIns="85344" bIns="85344" numCol="1" spcCol="1270" anchor="ctr" anchorCtr="0"/>
        <a:lstStyle/>
        <a:p>
          <a:pPr rtl="0"/>
          <a:r>
            <a:rPr lang="fr-CA" sz="1600" kern="1200" dirty="0">
              <a:latin typeface="Calibri Light"/>
              <a:ea typeface="Calibri Light"/>
              <a:cs typeface="Calibri Light"/>
            </a:rPr>
            <a:t>Commencer les</a:t>
          </a:r>
          <a:r>
            <a:rPr lang="fr-CA" sz="1600" kern="1200" dirty="0"/>
            <a:t> travaux</a:t>
          </a:r>
        </a:p>
      </dgm:t>
    </dgm:pt>
    <dgm:pt modelId="{FEF44EB0-B9FA-4243-ACD3-1226A5079F07}" type="parTrans" cxnId="{E764CB69-7C43-4482-BEA8-BECEF19E9753}">
      <dgm:prSet/>
      <dgm:spPr/>
      <dgm:t>
        <a:bodyPr/>
        <a:lstStyle/>
        <a:p>
          <a:endParaRPr lang="fr-CA" sz="2400"/>
        </a:p>
      </dgm:t>
    </dgm:pt>
    <dgm:pt modelId="{A750FEA5-94BA-4692-A6E7-488417280AD9}" type="sibTrans" cxnId="{E764CB69-7C43-4482-BEA8-BECEF19E9753}">
      <dgm:prSet/>
      <dgm:spPr/>
      <dgm:t>
        <a:bodyPr/>
        <a:lstStyle/>
        <a:p>
          <a:endParaRPr lang="fr-CA" sz="2400"/>
        </a:p>
      </dgm:t>
    </dgm:pt>
    <dgm:pt modelId="{7D3F3E22-1571-4A03-B1B0-C47BF0F952F5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endParaRPr lang="fr-CA" sz="2400" b="0"/>
        </a:p>
      </dgm:t>
    </dgm:pt>
    <dgm:pt modelId="{69A693E9-D983-4755-96B6-77ACD72E5FDA}" type="parTrans" cxnId="{E46A6381-ED3A-4BBC-83C7-A6A466674552}">
      <dgm:prSet/>
      <dgm:spPr/>
      <dgm:t>
        <a:bodyPr/>
        <a:lstStyle/>
        <a:p>
          <a:endParaRPr lang="fr-CA" sz="2400"/>
        </a:p>
      </dgm:t>
    </dgm:pt>
    <dgm:pt modelId="{4EE29A2C-362F-43B2-8118-A99AF1AF06E2}" type="sibTrans" cxnId="{E46A6381-ED3A-4BBC-83C7-A6A466674552}">
      <dgm:prSet custT="1"/>
      <dgm:spPr/>
      <dgm:t>
        <a:bodyPr/>
        <a:lstStyle/>
        <a:p>
          <a:endParaRPr lang="fr-CA" sz="700"/>
        </a:p>
      </dgm:t>
    </dgm:pt>
    <dgm:pt modelId="{796E82BF-0135-40C0-9B4B-7D9FC80B52D8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endParaRPr lang="fr-CA" b="0">
            <a:solidFill>
              <a:schemeClr val="accent2"/>
            </a:solidFill>
          </a:endParaRPr>
        </a:p>
      </dgm:t>
    </dgm:pt>
    <dgm:pt modelId="{C6702EA7-7AB0-4C20-89D9-DCA0A4F6C4F7}" type="parTrans" cxnId="{980C92BD-69F4-46C7-9407-F7372B85D510}">
      <dgm:prSet/>
      <dgm:spPr/>
      <dgm:t>
        <a:bodyPr/>
        <a:lstStyle/>
        <a:p>
          <a:endParaRPr lang="fr-CA"/>
        </a:p>
      </dgm:t>
    </dgm:pt>
    <dgm:pt modelId="{74F13EAC-E247-4C61-BED2-7B722452D457}" type="sibTrans" cxnId="{980C92BD-69F4-46C7-9407-F7372B85D510}">
      <dgm:prSet/>
      <dgm:spPr/>
      <dgm:t>
        <a:bodyPr/>
        <a:lstStyle/>
        <a:p>
          <a:endParaRPr lang="fr-CA"/>
        </a:p>
      </dgm:t>
    </dgm:pt>
    <dgm:pt modelId="{8265168A-343D-4751-A87C-25DB53B1708D}">
      <dgm:prSet custT="1"/>
      <dgm:spPr/>
      <dgm:t>
        <a:bodyPr/>
        <a:lstStyle/>
        <a:p>
          <a:r>
            <a:rPr lang="fr-CA" sz="1600" dirty="0"/>
            <a:t>Effectuer </a:t>
          </a:r>
          <a:br>
            <a:rPr lang="fr-CA" sz="1600" dirty="0"/>
          </a:br>
          <a:r>
            <a:rPr lang="fr-CA" sz="1600" dirty="0"/>
            <a:t>l’appel d’offres</a:t>
          </a:r>
        </a:p>
      </dgm:t>
    </dgm:pt>
    <dgm:pt modelId="{FD25131F-1380-4924-AF14-18C72A851AB3}" type="parTrans" cxnId="{9AD66B49-E57C-4EC1-A891-424601826210}">
      <dgm:prSet/>
      <dgm:spPr/>
      <dgm:t>
        <a:bodyPr/>
        <a:lstStyle/>
        <a:p>
          <a:endParaRPr lang="fr-CA"/>
        </a:p>
      </dgm:t>
    </dgm:pt>
    <dgm:pt modelId="{4330FC4B-5EEB-4A7B-B851-6C087628F411}" type="sibTrans" cxnId="{9AD66B49-E57C-4EC1-A891-424601826210}">
      <dgm:prSet/>
      <dgm:spPr/>
      <dgm:t>
        <a:bodyPr/>
        <a:lstStyle/>
        <a:p>
          <a:endParaRPr lang="fr-CA"/>
        </a:p>
      </dgm:t>
    </dgm:pt>
    <dgm:pt modelId="{DE45980D-6065-44DD-8B0D-845A9DE6B744}" type="pres">
      <dgm:prSet presAssocID="{DF5767E9-00F5-4ECD-BC84-5E40580A6DBE}" presName="diagram" presStyleCnt="0">
        <dgm:presLayoutVars>
          <dgm:dir/>
          <dgm:resizeHandles val="exact"/>
        </dgm:presLayoutVars>
      </dgm:prSet>
      <dgm:spPr/>
    </dgm:pt>
    <dgm:pt modelId="{20F7F690-17F9-493D-898B-FC657D44999F}" type="pres">
      <dgm:prSet presAssocID="{7B6E6763-D56F-4434-9A27-DDC8BA952F4D}" presName="node" presStyleLbl="node1" presStyleIdx="0" presStyleCnt="8">
        <dgm:presLayoutVars>
          <dgm:bulletEnabled val="1"/>
        </dgm:presLayoutVars>
      </dgm:prSet>
      <dgm:spPr/>
    </dgm:pt>
    <dgm:pt modelId="{2814C8FE-87F2-4BBE-9788-22807C3AF63C}" type="pres">
      <dgm:prSet presAssocID="{F1467EFD-E77B-45DE-8674-D1897C5DD6A1}" presName="sibTrans" presStyleLbl="sibTrans2D1" presStyleIdx="0" presStyleCnt="7"/>
      <dgm:spPr/>
    </dgm:pt>
    <dgm:pt modelId="{A03638CB-7CFE-4D1F-9195-55798A76FBE8}" type="pres">
      <dgm:prSet presAssocID="{F1467EFD-E77B-45DE-8674-D1897C5DD6A1}" presName="connectorText" presStyleLbl="sibTrans2D1" presStyleIdx="0" presStyleCnt="7"/>
      <dgm:spPr/>
    </dgm:pt>
    <dgm:pt modelId="{E5565BFF-9441-4825-88DC-AA597A242488}" type="pres">
      <dgm:prSet presAssocID="{70448DD2-437D-43FB-B3A2-8DC08A6C9CE8}" presName="node" presStyleLbl="node1" presStyleIdx="1" presStyleCnt="8">
        <dgm:presLayoutVars>
          <dgm:bulletEnabled val="1"/>
        </dgm:presLayoutVars>
      </dgm:prSet>
      <dgm:spPr/>
    </dgm:pt>
    <dgm:pt modelId="{D2A9BDA9-E8DD-4275-AD13-68AA61FDCE51}" type="pres">
      <dgm:prSet presAssocID="{E35831C2-97CA-43CA-B1EF-1BA405F52712}" presName="sibTrans" presStyleLbl="sibTrans2D1" presStyleIdx="1" presStyleCnt="7"/>
      <dgm:spPr/>
    </dgm:pt>
    <dgm:pt modelId="{BCB6AE0E-218E-4258-AA7A-16357B101685}" type="pres">
      <dgm:prSet presAssocID="{E35831C2-97CA-43CA-B1EF-1BA405F52712}" presName="connectorText" presStyleLbl="sibTrans2D1" presStyleIdx="1" presStyleCnt="7"/>
      <dgm:spPr/>
    </dgm:pt>
    <dgm:pt modelId="{FBCDF106-7C9A-4593-B853-4C3A3ED88BA5}" type="pres">
      <dgm:prSet presAssocID="{7D3F3E22-1571-4A03-B1B0-C47BF0F952F5}" presName="node" presStyleLbl="node1" presStyleIdx="2" presStyleCnt="8">
        <dgm:presLayoutVars>
          <dgm:bulletEnabled val="1"/>
        </dgm:presLayoutVars>
      </dgm:prSet>
      <dgm:spPr/>
    </dgm:pt>
    <dgm:pt modelId="{C284F576-55ED-4E34-8BAE-EB69FF397103}" type="pres">
      <dgm:prSet presAssocID="{4EE29A2C-362F-43B2-8118-A99AF1AF06E2}" presName="sibTrans" presStyleLbl="sibTrans2D1" presStyleIdx="2" presStyleCnt="7"/>
      <dgm:spPr/>
    </dgm:pt>
    <dgm:pt modelId="{B2FE0243-CCC7-4C5B-A7F7-7624CE31E25C}" type="pres">
      <dgm:prSet presAssocID="{4EE29A2C-362F-43B2-8118-A99AF1AF06E2}" presName="connectorText" presStyleLbl="sibTrans2D1" presStyleIdx="2" presStyleCnt="7"/>
      <dgm:spPr/>
    </dgm:pt>
    <dgm:pt modelId="{B889600C-064A-4457-89EC-3AB18D7666FA}" type="pres">
      <dgm:prSet presAssocID="{79F93FF9-3168-42FC-8311-07A18B605533}" presName="node" presStyleLbl="node1" presStyleIdx="3" presStyleCnt="8">
        <dgm:presLayoutVars>
          <dgm:bulletEnabled val="1"/>
        </dgm:presLayoutVars>
      </dgm:prSet>
      <dgm:spPr/>
    </dgm:pt>
    <dgm:pt modelId="{DD4263BC-260E-4B12-8559-91B70DAE137D}" type="pres">
      <dgm:prSet presAssocID="{0F6DE092-3F07-4C4D-8D9E-4F03FED00B46}" presName="sibTrans" presStyleLbl="sibTrans2D1" presStyleIdx="3" presStyleCnt="7"/>
      <dgm:spPr/>
    </dgm:pt>
    <dgm:pt modelId="{5C9D0A2C-6438-434A-A12B-7E4066342A2A}" type="pres">
      <dgm:prSet presAssocID="{0F6DE092-3F07-4C4D-8D9E-4F03FED00B46}" presName="connectorText" presStyleLbl="sibTrans2D1" presStyleIdx="3" presStyleCnt="7"/>
      <dgm:spPr/>
    </dgm:pt>
    <dgm:pt modelId="{30AE7A1F-840B-4919-8DDE-577773228370}" type="pres">
      <dgm:prSet presAssocID="{8265168A-343D-4751-A87C-25DB53B1708D}" presName="node" presStyleLbl="node1" presStyleIdx="4" presStyleCnt="8">
        <dgm:presLayoutVars>
          <dgm:bulletEnabled val="1"/>
        </dgm:presLayoutVars>
      </dgm:prSet>
      <dgm:spPr/>
    </dgm:pt>
    <dgm:pt modelId="{741242C2-E24A-4618-85E1-1F9EA9F6DA26}" type="pres">
      <dgm:prSet presAssocID="{4330FC4B-5EEB-4A7B-B851-6C087628F411}" presName="sibTrans" presStyleLbl="sibTrans2D1" presStyleIdx="4" presStyleCnt="7"/>
      <dgm:spPr/>
    </dgm:pt>
    <dgm:pt modelId="{F000A6FF-F263-49BB-9BA9-C957B5676669}" type="pres">
      <dgm:prSet presAssocID="{4330FC4B-5EEB-4A7B-B851-6C087628F411}" presName="connectorText" presStyleLbl="sibTrans2D1" presStyleIdx="4" presStyleCnt="7"/>
      <dgm:spPr/>
    </dgm:pt>
    <dgm:pt modelId="{36C85F65-AEE7-4606-B511-0E5CBF134D6A}" type="pres">
      <dgm:prSet presAssocID="{849F60F8-6652-4ED7-81E3-FC7F0A105F82}" presName="node" presStyleLbl="node1" presStyleIdx="5" presStyleCnt="8">
        <dgm:presLayoutVars>
          <dgm:bulletEnabled val="1"/>
        </dgm:presLayoutVars>
      </dgm:prSet>
      <dgm:spPr/>
    </dgm:pt>
    <dgm:pt modelId="{BC92C731-131D-4597-9990-7F05E1C72433}" type="pres">
      <dgm:prSet presAssocID="{8A78A92F-108F-47C9-82B8-5B0630A6C152}" presName="sibTrans" presStyleLbl="sibTrans2D1" presStyleIdx="5" presStyleCnt="7"/>
      <dgm:spPr/>
    </dgm:pt>
    <dgm:pt modelId="{16F292A7-A9D5-47DE-9F3A-1E334777D3FC}" type="pres">
      <dgm:prSet presAssocID="{8A78A92F-108F-47C9-82B8-5B0630A6C152}" presName="connectorText" presStyleLbl="sibTrans2D1" presStyleIdx="5" presStyleCnt="7"/>
      <dgm:spPr/>
    </dgm:pt>
    <dgm:pt modelId="{814FC4AB-234A-4DC7-8713-80D24C2D09B8}" type="pres">
      <dgm:prSet presAssocID="{796E82BF-0135-40C0-9B4B-7D9FC80B52D8}" presName="node" presStyleLbl="node1" presStyleIdx="6" presStyleCnt="8">
        <dgm:presLayoutVars>
          <dgm:bulletEnabled val="1"/>
        </dgm:presLayoutVars>
      </dgm:prSet>
      <dgm:spPr/>
    </dgm:pt>
    <dgm:pt modelId="{CC92AAFD-4ABD-4730-B52B-B8507E1323B8}" type="pres">
      <dgm:prSet presAssocID="{74F13EAC-E247-4C61-BED2-7B722452D457}" presName="sibTrans" presStyleLbl="sibTrans2D1" presStyleIdx="6" presStyleCnt="7"/>
      <dgm:spPr/>
    </dgm:pt>
    <dgm:pt modelId="{FF0A4795-FA07-451A-ADE5-E7E2F8D62FC6}" type="pres">
      <dgm:prSet presAssocID="{74F13EAC-E247-4C61-BED2-7B722452D457}" presName="connectorText" presStyleLbl="sibTrans2D1" presStyleIdx="6" presStyleCnt="7"/>
      <dgm:spPr/>
    </dgm:pt>
    <dgm:pt modelId="{F708C1A8-C6B6-44C7-9F16-2CC07B3CFA39}" type="pres">
      <dgm:prSet presAssocID="{A37313AC-CCCC-43F6-B1F6-FB9420A86254}" presName="node" presStyleLbl="node1" presStyleIdx="7" presStyleCnt="8">
        <dgm:presLayoutVars>
          <dgm:bulletEnabled val="1"/>
        </dgm:presLayoutVars>
      </dgm:prSet>
      <dgm:spPr/>
    </dgm:pt>
  </dgm:ptLst>
  <dgm:cxnLst>
    <dgm:cxn modelId="{4FB06101-3B09-498C-88CE-8BDC0B59F875}" type="presOf" srcId="{79F93FF9-3168-42FC-8311-07A18B605533}" destId="{B889600C-064A-4457-89EC-3AB18D7666FA}" srcOrd="0" destOrd="0" presId="urn:microsoft.com/office/officeart/2005/8/layout/process5"/>
    <dgm:cxn modelId="{6C4F1402-F129-4D6B-B082-4630BC74DD8E}" type="presOf" srcId="{F1467EFD-E77B-45DE-8674-D1897C5DD6A1}" destId="{2814C8FE-87F2-4BBE-9788-22807C3AF63C}" srcOrd="0" destOrd="0" presId="urn:microsoft.com/office/officeart/2005/8/layout/process5"/>
    <dgm:cxn modelId="{B7AF490A-2BF4-495E-AF51-1433DF069A1D}" type="presOf" srcId="{8A78A92F-108F-47C9-82B8-5B0630A6C152}" destId="{BC92C731-131D-4597-9990-7F05E1C72433}" srcOrd="0" destOrd="0" presId="urn:microsoft.com/office/officeart/2005/8/layout/process5"/>
    <dgm:cxn modelId="{0E61BA11-7AC7-4685-A5B7-8EA39A5AE064}" srcId="{DF5767E9-00F5-4ECD-BC84-5E40580A6DBE}" destId="{849F60F8-6652-4ED7-81E3-FC7F0A105F82}" srcOrd="5" destOrd="0" parTransId="{4B667FD5-2B42-4E62-9778-47B8D756D77C}" sibTransId="{8A78A92F-108F-47C9-82B8-5B0630A6C152}"/>
    <dgm:cxn modelId="{7341BB17-FA47-4889-BDDB-F74251FE6700}" type="presOf" srcId="{4330FC4B-5EEB-4A7B-B851-6C087628F411}" destId="{F000A6FF-F263-49BB-9BA9-C957B5676669}" srcOrd="1" destOrd="0" presId="urn:microsoft.com/office/officeart/2005/8/layout/process5"/>
    <dgm:cxn modelId="{4B970C37-8604-4D17-B1C3-9C54EE1E68FF}" srcId="{DF5767E9-00F5-4ECD-BC84-5E40580A6DBE}" destId="{7B6E6763-D56F-4434-9A27-DDC8BA952F4D}" srcOrd="0" destOrd="0" parTransId="{2DDD41A4-FE44-412B-B77F-9CD07F4FFD00}" sibTransId="{F1467EFD-E77B-45DE-8674-D1897C5DD6A1}"/>
    <dgm:cxn modelId="{42F23139-997B-4725-966E-DED8C43421AA}" type="presOf" srcId="{A37313AC-CCCC-43F6-B1F6-FB9420A86254}" destId="{F708C1A8-C6B6-44C7-9F16-2CC07B3CFA39}" srcOrd="0" destOrd="0" presId="urn:microsoft.com/office/officeart/2005/8/layout/process5"/>
    <dgm:cxn modelId="{349CD85C-4FEA-4FFD-AD2F-51114BA49CA0}" type="presOf" srcId="{E35831C2-97CA-43CA-B1EF-1BA405F52712}" destId="{BCB6AE0E-218E-4258-AA7A-16357B101685}" srcOrd="1" destOrd="0" presId="urn:microsoft.com/office/officeart/2005/8/layout/process5"/>
    <dgm:cxn modelId="{25491343-6CE8-4278-9CFF-6FD402E7CAB3}" type="presOf" srcId="{796E82BF-0135-40C0-9B4B-7D9FC80B52D8}" destId="{814FC4AB-234A-4DC7-8713-80D24C2D09B8}" srcOrd="0" destOrd="0" presId="urn:microsoft.com/office/officeart/2005/8/layout/process5"/>
    <dgm:cxn modelId="{872A1644-D98E-4FCA-8C91-EDBCF42C5677}" type="presOf" srcId="{70448DD2-437D-43FB-B3A2-8DC08A6C9CE8}" destId="{E5565BFF-9441-4825-88DC-AA597A242488}" srcOrd="0" destOrd="0" presId="urn:microsoft.com/office/officeart/2005/8/layout/process5"/>
    <dgm:cxn modelId="{9AD66B49-E57C-4EC1-A891-424601826210}" srcId="{DF5767E9-00F5-4ECD-BC84-5E40580A6DBE}" destId="{8265168A-343D-4751-A87C-25DB53B1708D}" srcOrd="4" destOrd="0" parTransId="{FD25131F-1380-4924-AF14-18C72A851AB3}" sibTransId="{4330FC4B-5EEB-4A7B-B851-6C087628F411}"/>
    <dgm:cxn modelId="{E764CB69-7C43-4482-BEA8-BECEF19E9753}" srcId="{DF5767E9-00F5-4ECD-BC84-5E40580A6DBE}" destId="{A37313AC-CCCC-43F6-B1F6-FB9420A86254}" srcOrd="7" destOrd="0" parTransId="{FEF44EB0-B9FA-4243-ACD3-1226A5079F07}" sibTransId="{A750FEA5-94BA-4692-A6E7-488417280AD9}"/>
    <dgm:cxn modelId="{6EBD3381-1219-4C24-8F3A-5435D42AF7C9}" type="presOf" srcId="{8A78A92F-108F-47C9-82B8-5B0630A6C152}" destId="{16F292A7-A9D5-47DE-9F3A-1E334777D3FC}" srcOrd="1" destOrd="0" presId="urn:microsoft.com/office/officeart/2005/8/layout/process5"/>
    <dgm:cxn modelId="{E46A6381-ED3A-4BBC-83C7-A6A466674552}" srcId="{DF5767E9-00F5-4ECD-BC84-5E40580A6DBE}" destId="{7D3F3E22-1571-4A03-B1B0-C47BF0F952F5}" srcOrd="2" destOrd="0" parTransId="{69A693E9-D983-4755-96B6-77ACD72E5FDA}" sibTransId="{4EE29A2C-362F-43B2-8118-A99AF1AF06E2}"/>
    <dgm:cxn modelId="{B7B58383-FD2A-4006-A9E6-FE8BC8101DF4}" type="presOf" srcId="{4EE29A2C-362F-43B2-8118-A99AF1AF06E2}" destId="{B2FE0243-CCC7-4C5B-A7F7-7624CE31E25C}" srcOrd="1" destOrd="0" presId="urn:microsoft.com/office/officeart/2005/8/layout/process5"/>
    <dgm:cxn modelId="{9AD84F8E-8387-4A5D-B971-3B67789729D3}" type="presOf" srcId="{7B6E6763-D56F-4434-9A27-DDC8BA952F4D}" destId="{20F7F690-17F9-493D-898B-FC657D44999F}" srcOrd="0" destOrd="0" presId="urn:microsoft.com/office/officeart/2005/8/layout/process5"/>
    <dgm:cxn modelId="{2BF60F95-D4FB-41CB-B971-E5A0A8624A1B}" type="presOf" srcId="{8265168A-343D-4751-A87C-25DB53B1708D}" destId="{30AE7A1F-840B-4919-8DDE-577773228370}" srcOrd="0" destOrd="0" presId="urn:microsoft.com/office/officeart/2005/8/layout/process5"/>
    <dgm:cxn modelId="{3222DCA3-CB37-4261-9AD5-64909EC43F98}" type="presOf" srcId="{74F13EAC-E247-4C61-BED2-7B722452D457}" destId="{CC92AAFD-4ABD-4730-B52B-B8507E1323B8}" srcOrd="0" destOrd="0" presId="urn:microsoft.com/office/officeart/2005/8/layout/process5"/>
    <dgm:cxn modelId="{337A21A4-BA39-446F-932B-20E53BA8DF23}" srcId="{DF5767E9-00F5-4ECD-BC84-5E40580A6DBE}" destId="{70448DD2-437D-43FB-B3A2-8DC08A6C9CE8}" srcOrd="1" destOrd="0" parTransId="{981DCE5E-1D09-49D5-B555-F8C3403C29F5}" sibTransId="{E35831C2-97CA-43CA-B1EF-1BA405F52712}"/>
    <dgm:cxn modelId="{670D49AA-4778-4E6D-9988-E0D052F1E829}" type="presOf" srcId="{849F60F8-6652-4ED7-81E3-FC7F0A105F82}" destId="{36C85F65-AEE7-4606-B511-0E5CBF134D6A}" srcOrd="0" destOrd="0" presId="urn:microsoft.com/office/officeart/2005/8/layout/process5"/>
    <dgm:cxn modelId="{21007AAB-FD30-4A39-806B-7760A8186D76}" type="presOf" srcId="{F1467EFD-E77B-45DE-8674-D1897C5DD6A1}" destId="{A03638CB-7CFE-4D1F-9195-55798A76FBE8}" srcOrd="1" destOrd="0" presId="urn:microsoft.com/office/officeart/2005/8/layout/process5"/>
    <dgm:cxn modelId="{E09983B5-4C8B-4F78-A9A6-D0214C7777CD}" type="presOf" srcId="{4EE29A2C-362F-43B2-8118-A99AF1AF06E2}" destId="{C284F576-55ED-4E34-8BAE-EB69FF397103}" srcOrd="0" destOrd="0" presId="urn:microsoft.com/office/officeart/2005/8/layout/process5"/>
    <dgm:cxn modelId="{6BFA09BB-D975-40E5-A9C0-14042AF52310}" srcId="{DF5767E9-00F5-4ECD-BC84-5E40580A6DBE}" destId="{79F93FF9-3168-42FC-8311-07A18B605533}" srcOrd="3" destOrd="0" parTransId="{32F09228-7595-48F5-BDA3-77DC98C337FA}" sibTransId="{0F6DE092-3F07-4C4D-8D9E-4F03FED00B46}"/>
    <dgm:cxn modelId="{980C92BD-69F4-46C7-9407-F7372B85D510}" srcId="{DF5767E9-00F5-4ECD-BC84-5E40580A6DBE}" destId="{796E82BF-0135-40C0-9B4B-7D9FC80B52D8}" srcOrd="6" destOrd="0" parTransId="{C6702EA7-7AB0-4C20-89D9-DCA0A4F6C4F7}" sibTransId="{74F13EAC-E247-4C61-BED2-7B722452D457}"/>
    <dgm:cxn modelId="{333CC9BF-993C-4381-BF46-2466EC85DBAB}" type="presOf" srcId="{E35831C2-97CA-43CA-B1EF-1BA405F52712}" destId="{D2A9BDA9-E8DD-4275-AD13-68AA61FDCE51}" srcOrd="0" destOrd="0" presId="urn:microsoft.com/office/officeart/2005/8/layout/process5"/>
    <dgm:cxn modelId="{2BCB77CA-5378-4960-98F3-DFFDD2598437}" type="presOf" srcId="{74F13EAC-E247-4C61-BED2-7B722452D457}" destId="{FF0A4795-FA07-451A-ADE5-E7E2F8D62FC6}" srcOrd="1" destOrd="0" presId="urn:microsoft.com/office/officeart/2005/8/layout/process5"/>
    <dgm:cxn modelId="{D3883FCF-3A5A-4B21-A288-199D66644509}" type="presOf" srcId="{0F6DE092-3F07-4C4D-8D9E-4F03FED00B46}" destId="{5C9D0A2C-6438-434A-A12B-7E4066342A2A}" srcOrd="1" destOrd="0" presId="urn:microsoft.com/office/officeart/2005/8/layout/process5"/>
    <dgm:cxn modelId="{D2527BEA-FEF7-4F07-88CD-4A644A1B8C91}" type="presOf" srcId="{0F6DE092-3F07-4C4D-8D9E-4F03FED00B46}" destId="{DD4263BC-260E-4B12-8559-91B70DAE137D}" srcOrd="0" destOrd="0" presId="urn:microsoft.com/office/officeart/2005/8/layout/process5"/>
    <dgm:cxn modelId="{09F1B7EB-E596-4E52-ABE7-4CB6717E99AD}" type="presOf" srcId="{7D3F3E22-1571-4A03-B1B0-C47BF0F952F5}" destId="{FBCDF106-7C9A-4593-B853-4C3A3ED88BA5}" srcOrd="0" destOrd="0" presId="urn:microsoft.com/office/officeart/2005/8/layout/process5"/>
    <dgm:cxn modelId="{75EF98EE-B243-4988-A61A-BD55C0519975}" type="presOf" srcId="{4330FC4B-5EEB-4A7B-B851-6C087628F411}" destId="{741242C2-E24A-4618-85E1-1F9EA9F6DA26}" srcOrd="0" destOrd="0" presId="urn:microsoft.com/office/officeart/2005/8/layout/process5"/>
    <dgm:cxn modelId="{8B184BF7-8E4E-47A0-BEAC-F357BB8509B8}" type="presOf" srcId="{DF5767E9-00F5-4ECD-BC84-5E40580A6DBE}" destId="{DE45980D-6065-44DD-8B0D-845A9DE6B744}" srcOrd="0" destOrd="0" presId="urn:microsoft.com/office/officeart/2005/8/layout/process5"/>
    <dgm:cxn modelId="{0363672A-4156-43A9-BC94-473A75C54C08}" type="presParOf" srcId="{DE45980D-6065-44DD-8B0D-845A9DE6B744}" destId="{20F7F690-17F9-493D-898B-FC657D44999F}" srcOrd="0" destOrd="0" presId="urn:microsoft.com/office/officeart/2005/8/layout/process5"/>
    <dgm:cxn modelId="{119CB31C-4C04-40B6-A1E2-804ECA623665}" type="presParOf" srcId="{DE45980D-6065-44DD-8B0D-845A9DE6B744}" destId="{2814C8FE-87F2-4BBE-9788-22807C3AF63C}" srcOrd="1" destOrd="0" presId="urn:microsoft.com/office/officeart/2005/8/layout/process5"/>
    <dgm:cxn modelId="{FD370210-5062-4863-9CA0-A6DD560C5DAC}" type="presParOf" srcId="{2814C8FE-87F2-4BBE-9788-22807C3AF63C}" destId="{A03638CB-7CFE-4D1F-9195-55798A76FBE8}" srcOrd="0" destOrd="0" presId="urn:microsoft.com/office/officeart/2005/8/layout/process5"/>
    <dgm:cxn modelId="{2EA5271F-A6AB-486E-9BD4-ADE1A717D3F4}" type="presParOf" srcId="{DE45980D-6065-44DD-8B0D-845A9DE6B744}" destId="{E5565BFF-9441-4825-88DC-AA597A242488}" srcOrd="2" destOrd="0" presId="urn:microsoft.com/office/officeart/2005/8/layout/process5"/>
    <dgm:cxn modelId="{346CA797-4DD3-4A00-AB8C-327D2988EEDE}" type="presParOf" srcId="{DE45980D-6065-44DD-8B0D-845A9DE6B744}" destId="{D2A9BDA9-E8DD-4275-AD13-68AA61FDCE51}" srcOrd="3" destOrd="0" presId="urn:microsoft.com/office/officeart/2005/8/layout/process5"/>
    <dgm:cxn modelId="{017EC839-CD90-44ED-948C-3A17FFB2F036}" type="presParOf" srcId="{D2A9BDA9-E8DD-4275-AD13-68AA61FDCE51}" destId="{BCB6AE0E-218E-4258-AA7A-16357B101685}" srcOrd="0" destOrd="0" presId="urn:microsoft.com/office/officeart/2005/8/layout/process5"/>
    <dgm:cxn modelId="{40135C84-3408-4974-A0FB-79CBFDC34837}" type="presParOf" srcId="{DE45980D-6065-44DD-8B0D-845A9DE6B744}" destId="{FBCDF106-7C9A-4593-B853-4C3A3ED88BA5}" srcOrd="4" destOrd="0" presId="urn:microsoft.com/office/officeart/2005/8/layout/process5"/>
    <dgm:cxn modelId="{9B3A5D14-34C8-4424-BF92-EED9779E9BD8}" type="presParOf" srcId="{DE45980D-6065-44DD-8B0D-845A9DE6B744}" destId="{C284F576-55ED-4E34-8BAE-EB69FF397103}" srcOrd="5" destOrd="0" presId="urn:microsoft.com/office/officeart/2005/8/layout/process5"/>
    <dgm:cxn modelId="{6F2F98A8-5594-4E03-A7B5-13B0A9E0BBA0}" type="presParOf" srcId="{C284F576-55ED-4E34-8BAE-EB69FF397103}" destId="{B2FE0243-CCC7-4C5B-A7F7-7624CE31E25C}" srcOrd="0" destOrd="0" presId="urn:microsoft.com/office/officeart/2005/8/layout/process5"/>
    <dgm:cxn modelId="{20748C5A-EB1E-4C2B-9F6D-ED1124CB9DFF}" type="presParOf" srcId="{DE45980D-6065-44DD-8B0D-845A9DE6B744}" destId="{B889600C-064A-4457-89EC-3AB18D7666FA}" srcOrd="6" destOrd="0" presId="urn:microsoft.com/office/officeart/2005/8/layout/process5"/>
    <dgm:cxn modelId="{25F35509-E1E7-4127-9BF7-005B55E70C08}" type="presParOf" srcId="{DE45980D-6065-44DD-8B0D-845A9DE6B744}" destId="{DD4263BC-260E-4B12-8559-91B70DAE137D}" srcOrd="7" destOrd="0" presId="urn:microsoft.com/office/officeart/2005/8/layout/process5"/>
    <dgm:cxn modelId="{A6CB5323-E51C-472D-A2D9-C008BB4BCDB5}" type="presParOf" srcId="{DD4263BC-260E-4B12-8559-91B70DAE137D}" destId="{5C9D0A2C-6438-434A-A12B-7E4066342A2A}" srcOrd="0" destOrd="0" presId="urn:microsoft.com/office/officeart/2005/8/layout/process5"/>
    <dgm:cxn modelId="{5BCD99D7-3847-460C-8B53-E84E31993C21}" type="presParOf" srcId="{DE45980D-6065-44DD-8B0D-845A9DE6B744}" destId="{30AE7A1F-840B-4919-8DDE-577773228370}" srcOrd="8" destOrd="0" presId="urn:microsoft.com/office/officeart/2005/8/layout/process5"/>
    <dgm:cxn modelId="{DAB5D6C1-FDB1-4492-8DD8-8CCA44765B4C}" type="presParOf" srcId="{DE45980D-6065-44DD-8B0D-845A9DE6B744}" destId="{741242C2-E24A-4618-85E1-1F9EA9F6DA26}" srcOrd="9" destOrd="0" presId="urn:microsoft.com/office/officeart/2005/8/layout/process5"/>
    <dgm:cxn modelId="{FFE70C1F-703D-4B1A-966B-6594B3EB7945}" type="presParOf" srcId="{741242C2-E24A-4618-85E1-1F9EA9F6DA26}" destId="{F000A6FF-F263-49BB-9BA9-C957B5676669}" srcOrd="0" destOrd="0" presId="urn:microsoft.com/office/officeart/2005/8/layout/process5"/>
    <dgm:cxn modelId="{175DF164-DCD1-41DA-AA57-B8E2EA532B86}" type="presParOf" srcId="{DE45980D-6065-44DD-8B0D-845A9DE6B744}" destId="{36C85F65-AEE7-4606-B511-0E5CBF134D6A}" srcOrd="10" destOrd="0" presId="urn:microsoft.com/office/officeart/2005/8/layout/process5"/>
    <dgm:cxn modelId="{2F306C45-0123-4E71-977D-B38BC36CFB2B}" type="presParOf" srcId="{DE45980D-6065-44DD-8B0D-845A9DE6B744}" destId="{BC92C731-131D-4597-9990-7F05E1C72433}" srcOrd="11" destOrd="0" presId="urn:microsoft.com/office/officeart/2005/8/layout/process5"/>
    <dgm:cxn modelId="{C38E7E95-1540-4E9A-9B2E-5BB9C93E35CA}" type="presParOf" srcId="{BC92C731-131D-4597-9990-7F05E1C72433}" destId="{16F292A7-A9D5-47DE-9F3A-1E334777D3FC}" srcOrd="0" destOrd="0" presId="urn:microsoft.com/office/officeart/2005/8/layout/process5"/>
    <dgm:cxn modelId="{D92409FA-B603-42CA-AA83-0534A06E3A7D}" type="presParOf" srcId="{DE45980D-6065-44DD-8B0D-845A9DE6B744}" destId="{814FC4AB-234A-4DC7-8713-80D24C2D09B8}" srcOrd="12" destOrd="0" presId="urn:microsoft.com/office/officeart/2005/8/layout/process5"/>
    <dgm:cxn modelId="{96B85BCA-B84F-4302-A1EC-D38FC774785D}" type="presParOf" srcId="{DE45980D-6065-44DD-8B0D-845A9DE6B744}" destId="{CC92AAFD-4ABD-4730-B52B-B8507E1323B8}" srcOrd="13" destOrd="0" presId="urn:microsoft.com/office/officeart/2005/8/layout/process5"/>
    <dgm:cxn modelId="{080A6ABC-C1F8-44A4-894B-EEC77F07BD76}" type="presParOf" srcId="{CC92AAFD-4ABD-4730-B52B-B8507E1323B8}" destId="{FF0A4795-FA07-451A-ADE5-E7E2F8D62FC6}" srcOrd="0" destOrd="0" presId="urn:microsoft.com/office/officeart/2005/8/layout/process5"/>
    <dgm:cxn modelId="{64A67993-4652-4814-AFC4-BFA6F7643190}" type="presParOf" srcId="{DE45980D-6065-44DD-8B0D-845A9DE6B744}" destId="{F708C1A8-C6B6-44C7-9F16-2CC07B3CFA39}" srcOrd="14" destOrd="0" presId="urn:microsoft.com/office/officeart/2005/8/layout/process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5767E9-00F5-4ECD-BC84-5E40580A6DBE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CD60498F-5B09-417B-8B25-067336EF06C4}">
      <dgm:prSet phldrT="[Texte]" custT="1"/>
      <dgm:spPr>
        <a:solidFill>
          <a:schemeClr val="accent1"/>
        </a:solidFill>
      </dgm:spPr>
      <dgm:t>
        <a:bodyPr/>
        <a:lstStyle/>
        <a:p>
          <a:r>
            <a:rPr lang="fr-CA" sz="1600" b="0" i="0" dirty="0"/>
            <a:t>Transmission </a:t>
          </a:r>
          <a:br>
            <a:rPr lang="fr-CA" sz="1600" b="0" i="0" dirty="0"/>
          </a:br>
          <a:r>
            <a:rPr lang="fr-CA" sz="1600" b="0" i="0" dirty="0">
              <a:solidFill>
                <a:schemeClr val="bg1"/>
              </a:solidFill>
            </a:rPr>
            <a:t>des</a:t>
          </a:r>
          <a:r>
            <a:rPr lang="fr-CA" sz="1600" b="0" i="0" dirty="0">
              <a:solidFill>
                <a:srgbClr val="FF0000"/>
              </a:solidFill>
            </a:rPr>
            <a:t> </a:t>
          </a:r>
          <a:r>
            <a:rPr lang="fr-CA" sz="1600" b="0" i="0" dirty="0"/>
            <a:t>documents</a:t>
          </a:r>
          <a:endParaRPr lang="fr-CA" sz="1600" dirty="0"/>
        </a:p>
      </dgm:t>
    </dgm:pt>
    <dgm:pt modelId="{686D682B-29EE-4CD0-87AD-86616247F9B0}" type="parTrans" cxnId="{A419A24F-B9D2-41C6-98B4-DCB5A807438B}">
      <dgm:prSet/>
      <dgm:spPr/>
      <dgm:t>
        <a:bodyPr/>
        <a:lstStyle/>
        <a:p>
          <a:endParaRPr lang="fr-CA" sz="3600"/>
        </a:p>
      </dgm:t>
    </dgm:pt>
    <dgm:pt modelId="{960EF62E-CA0D-444D-9336-5F3C236AC713}" type="sibTrans" cxnId="{A419A24F-B9D2-41C6-98B4-DCB5A807438B}">
      <dgm:prSet custT="1"/>
      <dgm:spPr/>
      <dgm:t>
        <a:bodyPr/>
        <a:lstStyle/>
        <a:p>
          <a:endParaRPr lang="fr-CA" sz="1200"/>
        </a:p>
      </dgm:t>
    </dgm:pt>
    <dgm:pt modelId="{70448DD2-437D-43FB-B3A2-8DC08A6C9CE8}">
      <dgm:prSet phldrT="[Texte]" custT="1"/>
      <dgm:spPr>
        <a:solidFill>
          <a:schemeClr val="accent1"/>
        </a:solidFill>
      </dgm:spPr>
      <dgm:t>
        <a:bodyPr/>
        <a:lstStyle/>
        <a:p>
          <a:r>
            <a:rPr lang="fr-CA" sz="1600" b="0" i="0" dirty="0"/>
            <a:t>Demande d’ajustement </a:t>
          </a:r>
          <a:br>
            <a:rPr lang="fr-CA" sz="1600" b="0" i="0" dirty="0"/>
          </a:br>
          <a:r>
            <a:rPr lang="fr-CA" sz="1600" b="0" i="0" dirty="0">
              <a:latin typeface="Calibri Light" panose="020F0302020204030204"/>
            </a:rPr>
            <a:t>budgétaire</a:t>
          </a:r>
          <a:endParaRPr lang="fr-CA" sz="1600" dirty="0"/>
        </a:p>
      </dgm:t>
    </dgm:pt>
    <dgm:pt modelId="{981DCE5E-1D09-49D5-B555-F8C3403C29F5}" type="parTrans" cxnId="{337A21A4-BA39-446F-932B-20E53BA8DF23}">
      <dgm:prSet/>
      <dgm:spPr/>
      <dgm:t>
        <a:bodyPr/>
        <a:lstStyle/>
        <a:p>
          <a:endParaRPr lang="fr-CA" sz="3600"/>
        </a:p>
      </dgm:t>
    </dgm:pt>
    <dgm:pt modelId="{E35831C2-97CA-43CA-B1EF-1BA405F52712}" type="sibTrans" cxnId="{337A21A4-BA39-446F-932B-20E53BA8DF23}">
      <dgm:prSet custT="1"/>
      <dgm:spPr/>
      <dgm:t>
        <a:bodyPr/>
        <a:lstStyle/>
        <a:p>
          <a:endParaRPr lang="fr-CA" sz="1200"/>
        </a:p>
      </dgm:t>
    </dgm:pt>
    <dgm:pt modelId="{79F93FF9-3168-42FC-8311-07A18B605533}">
      <dgm:prSet phldrT="[Texte]" custT="1"/>
      <dgm:spPr>
        <a:solidFill>
          <a:schemeClr val="accent1"/>
        </a:solidFill>
      </dgm:spPr>
      <dgm:t>
        <a:bodyPr/>
        <a:lstStyle/>
        <a:p>
          <a:r>
            <a:rPr lang="fr-CA" sz="1600" dirty="0"/>
            <a:t>Poursuite </a:t>
          </a:r>
          <a:br>
            <a:rPr lang="fr-CA" sz="1600" dirty="0"/>
          </a:br>
          <a:r>
            <a:rPr lang="fr-CA" sz="1600" dirty="0">
              <a:solidFill>
                <a:schemeClr val="bg1"/>
              </a:solidFill>
            </a:rPr>
            <a:t>des</a:t>
          </a:r>
          <a:r>
            <a:rPr lang="fr-CA" sz="1600" dirty="0">
              <a:solidFill>
                <a:srgbClr val="FF0000"/>
              </a:solidFill>
            </a:rPr>
            <a:t> </a:t>
          </a:r>
          <a:r>
            <a:rPr lang="fr-CA" sz="1600" dirty="0"/>
            <a:t>travaux</a:t>
          </a:r>
        </a:p>
      </dgm:t>
    </dgm:pt>
    <dgm:pt modelId="{32F09228-7595-48F5-BDA3-77DC98C337FA}" type="parTrans" cxnId="{6BFA09BB-D975-40E5-A9C0-14042AF52310}">
      <dgm:prSet/>
      <dgm:spPr/>
      <dgm:t>
        <a:bodyPr/>
        <a:lstStyle/>
        <a:p>
          <a:endParaRPr lang="fr-CA" sz="3600"/>
        </a:p>
      </dgm:t>
    </dgm:pt>
    <dgm:pt modelId="{0F6DE092-3F07-4C4D-8D9E-4F03FED00B46}" type="sibTrans" cxnId="{6BFA09BB-D975-40E5-A9C0-14042AF52310}">
      <dgm:prSet custT="1"/>
      <dgm:spPr/>
      <dgm:t>
        <a:bodyPr/>
        <a:lstStyle/>
        <a:p>
          <a:endParaRPr lang="fr-CA" sz="1200"/>
        </a:p>
      </dgm:t>
    </dgm:pt>
    <dgm:pt modelId="{7D3F3E22-1571-4A03-B1B0-C47BF0F952F5}">
      <dgm:prSet custT="1"/>
      <dgm:spPr>
        <a:solidFill>
          <a:schemeClr val="accent1">
            <a:lumMod val="20000"/>
            <a:lumOff val="80000"/>
          </a:schemeClr>
        </a:solidFill>
      </dgm:spPr>
      <dgm:t>
        <a:bodyPr anchor="t"/>
        <a:lstStyle/>
        <a:p>
          <a:pPr>
            <a:buFont typeface="Arial" panose="020B0604020202020204" pitchFamily="34" charset="0"/>
            <a:buChar char="•"/>
          </a:pPr>
          <a:r>
            <a:rPr lang="fr-CA" sz="1600" b="0" dirty="0">
              <a:solidFill>
                <a:schemeClr val="tx1"/>
              </a:solidFill>
            </a:rPr>
            <a:t>Réponse SHQ</a:t>
          </a:r>
        </a:p>
      </dgm:t>
    </dgm:pt>
    <dgm:pt modelId="{69A693E9-D983-4755-96B6-77ACD72E5FDA}" type="parTrans" cxnId="{E46A6381-ED3A-4BBC-83C7-A6A466674552}">
      <dgm:prSet/>
      <dgm:spPr/>
      <dgm:t>
        <a:bodyPr/>
        <a:lstStyle/>
        <a:p>
          <a:endParaRPr lang="fr-CA" sz="2400"/>
        </a:p>
      </dgm:t>
    </dgm:pt>
    <dgm:pt modelId="{4EE29A2C-362F-43B2-8118-A99AF1AF06E2}" type="sibTrans" cxnId="{E46A6381-ED3A-4BBC-83C7-A6A466674552}">
      <dgm:prSet custT="1"/>
      <dgm:spPr/>
      <dgm:t>
        <a:bodyPr/>
        <a:lstStyle/>
        <a:p>
          <a:endParaRPr lang="fr-CA" sz="700"/>
        </a:p>
      </dgm:t>
    </dgm:pt>
    <dgm:pt modelId="{67066EA4-E042-4DFD-A82E-B1A25DF39DC2}">
      <dgm:prSet custT="1"/>
      <dgm:spPr>
        <a:solidFill>
          <a:schemeClr val="accent1">
            <a:lumMod val="20000"/>
            <a:lumOff val="80000"/>
          </a:schemeClr>
        </a:solidFill>
      </dgm:spPr>
      <dgm:t>
        <a:bodyPr anchor="t"/>
        <a:lstStyle/>
        <a:p>
          <a:r>
            <a:rPr lang="fr-CA" sz="1600" b="0" dirty="0">
              <a:solidFill>
                <a:schemeClr val="tx1"/>
              </a:solidFill>
            </a:rPr>
            <a:t>Paiement </a:t>
          </a:r>
          <a:br>
            <a:rPr lang="fr-CA" sz="1600" b="0" dirty="0">
              <a:solidFill>
                <a:schemeClr val="tx1"/>
              </a:solidFill>
            </a:rPr>
          </a:br>
          <a:r>
            <a:rPr lang="fr-CA" sz="1600" b="0" dirty="0">
              <a:solidFill>
                <a:schemeClr val="tx1"/>
              </a:solidFill>
            </a:rPr>
            <a:t>SHQ</a:t>
          </a:r>
          <a:br>
            <a:rPr lang="fr-CA" sz="1600" b="0" dirty="0">
              <a:solidFill>
                <a:schemeClr val="tx1"/>
              </a:solidFill>
            </a:rPr>
          </a:br>
          <a:r>
            <a:rPr lang="fr-CA" sz="1800" b="1" dirty="0">
              <a:solidFill>
                <a:schemeClr val="tx1"/>
              </a:solidFill>
            </a:rPr>
            <a:t>$</a:t>
          </a:r>
          <a:endParaRPr lang="fr-CA" sz="1600" b="1" dirty="0">
            <a:solidFill>
              <a:schemeClr val="tx1"/>
            </a:solidFill>
          </a:endParaRPr>
        </a:p>
      </dgm:t>
    </dgm:pt>
    <dgm:pt modelId="{1B35F797-C696-439F-BBE7-EC9E28170BD7}" type="parTrans" cxnId="{680AD21D-2FBE-4977-AA2D-C3754591E117}">
      <dgm:prSet/>
      <dgm:spPr/>
      <dgm:t>
        <a:bodyPr/>
        <a:lstStyle/>
        <a:p>
          <a:endParaRPr lang="fr-CA"/>
        </a:p>
      </dgm:t>
    </dgm:pt>
    <dgm:pt modelId="{4D563340-E7CC-4193-AE42-C8E979CB596C}" type="sibTrans" cxnId="{680AD21D-2FBE-4977-AA2D-C3754591E117}">
      <dgm:prSet/>
      <dgm:spPr/>
      <dgm:t>
        <a:bodyPr/>
        <a:lstStyle/>
        <a:p>
          <a:endParaRPr lang="fr-CA"/>
        </a:p>
      </dgm:t>
    </dgm:pt>
    <dgm:pt modelId="{0776E04D-185B-4C91-93CB-FAE1345772A4}">
      <dgm:prSet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 anchor="t"/>
        <a:lstStyle/>
        <a:p>
          <a:r>
            <a:rPr lang="fr-CA" sz="1600" b="0" dirty="0">
              <a:solidFill>
                <a:schemeClr val="tx1"/>
              </a:solidFill>
            </a:rPr>
            <a:t>Ajustements requis</a:t>
          </a:r>
          <a:r>
            <a:rPr lang="fr-CA" sz="1600" b="0" dirty="0">
              <a:solidFill>
                <a:srgbClr val="010000"/>
              </a:solidFill>
              <a:latin typeface="Calibri Light" panose="020F0302020204030204"/>
            </a:rPr>
            <a:t>?</a:t>
          </a:r>
          <a:br>
            <a:rPr lang="fr-CA" sz="1600" b="0" dirty="0">
              <a:solidFill>
                <a:schemeClr val="tx1"/>
              </a:solidFill>
            </a:rPr>
          </a:br>
          <a:r>
            <a:rPr lang="fr-CA" sz="1800" b="1" dirty="0">
              <a:solidFill>
                <a:schemeClr val="tx1"/>
              </a:solidFill>
            </a:rPr>
            <a:t>- $ </a:t>
          </a:r>
          <a:r>
            <a:rPr lang="fr-CA" sz="1600" b="1" dirty="0">
              <a:solidFill>
                <a:schemeClr val="tx1"/>
              </a:solidFill>
              <a:latin typeface="Calibri Light" panose="020F0302020204030204"/>
            </a:rPr>
            <a:t>+</a:t>
          </a:r>
          <a:endParaRPr lang="fr-CA" sz="1600" b="1" dirty="0">
            <a:solidFill>
              <a:schemeClr val="tx1"/>
            </a:solidFill>
          </a:endParaRPr>
        </a:p>
      </dgm:t>
    </dgm:pt>
    <dgm:pt modelId="{7A08EADE-850B-4085-8A73-A9887A2B3498}" type="parTrans" cxnId="{DB211D68-BDA5-472D-A702-6533C80919FC}">
      <dgm:prSet/>
      <dgm:spPr/>
      <dgm:t>
        <a:bodyPr/>
        <a:lstStyle/>
        <a:p>
          <a:endParaRPr lang="fr-CA"/>
        </a:p>
      </dgm:t>
    </dgm:pt>
    <dgm:pt modelId="{41C7BD53-B5F3-4E71-86C9-51442D48105A}" type="sibTrans" cxnId="{DB211D68-BDA5-472D-A702-6533C80919FC}">
      <dgm:prSet/>
      <dgm:spPr/>
      <dgm:t>
        <a:bodyPr/>
        <a:lstStyle/>
        <a:p>
          <a:endParaRPr lang="fr-CA"/>
        </a:p>
      </dgm:t>
    </dgm:pt>
    <dgm:pt modelId="{F39BA2C4-9D61-4B19-8932-A4FE1DA9A0BA}" type="pres">
      <dgm:prSet presAssocID="{DF5767E9-00F5-4ECD-BC84-5E40580A6DBE}" presName="diagram" presStyleCnt="0">
        <dgm:presLayoutVars>
          <dgm:dir/>
          <dgm:resizeHandles val="exact"/>
        </dgm:presLayoutVars>
      </dgm:prSet>
      <dgm:spPr/>
    </dgm:pt>
    <dgm:pt modelId="{63F7AA77-F828-410E-A833-10532DC2B705}" type="pres">
      <dgm:prSet presAssocID="{CD60498F-5B09-417B-8B25-067336EF06C4}" presName="node" presStyleLbl="node1" presStyleIdx="0" presStyleCnt="6">
        <dgm:presLayoutVars>
          <dgm:bulletEnabled val="1"/>
        </dgm:presLayoutVars>
      </dgm:prSet>
      <dgm:spPr/>
    </dgm:pt>
    <dgm:pt modelId="{8F3E4B68-A4A1-46BE-8B67-916E66478991}" type="pres">
      <dgm:prSet presAssocID="{960EF62E-CA0D-444D-9336-5F3C236AC713}" presName="sibTrans" presStyleLbl="sibTrans2D1" presStyleIdx="0" presStyleCnt="5"/>
      <dgm:spPr/>
    </dgm:pt>
    <dgm:pt modelId="{19FC3F70-68C1-4CE5-8E6B-A28E0A3163ED}" type="pres">
      <dgm:prSet presAssocID="{960EF62E-CA0D-444D-9336-5F3C236AC713}" presName="connectorText" presStyleLbl="sibTrans2D1" presStyleIdx="0" presStyleCnt="5"/>
      <dgm:spPr/>
    </dgm:pt>
    <dgm:pt modelId="{ECF87983-8E52-43CC-80E5-1A73801DDB40}" type="pres">
      <dgm:prSet presAssocID="{67066EA4-E042-4DFD-A82E-B1A25DF39DC2}" presName="node" presStyleLbl="node1" presStyleIdx="1" presStyleCnt="6">
        <dgm:presLayoutVars>
          <dgm:bulletEnabled val="1"/>
        </dgm:presLayoutVars>
      </dgm:prSet>
      <dgm:spPr/>
    </dgm:pt>
    <dgm:pt modelId="{7E10FDE3-11C9-4C74-A281-33C29A3DA403}" type="pres">
      <dgm:prSet presAssocID="{4D563340-E7CC-4193-AE42-C8E979CB596C}" presName="sibTrans" presStyleLbl="sibTrans2D1" presStyleIdx="1" presStyleCnt="5"/>
      <dgm:spPr/>
    </dgm:pt>
    <dgm:pt modelId="{D96F5035-8694-4176-84DF-5BA5D57A077B}" type="pres">
      <dgm:prSet presAssocID="{4D563340-E7CC-4193-AE42-C8E979CB596C}" presName="connectorText" presStyleLbl="sibTrans2D1" presStyleIdx="1" presStyleCnt="5"/>
      <dgm:spPr/>
    </dgm:pt>
    <dgm:pt modelId="{EA1BCA6B-9140-4F3F-8415-6255C9A07723}" type="pres">
      <dgm:prSet presAssocID="{0776E04D-185B-4C91-93CB-FAE1345772A4}" presName="node" presStyleLbl="node1" presStyleIdx="2" presStyleCnt="6">
        <dgm:presLayoutVars>
          <dgm:bulletEnabled val="1"/>
        </dgm:presLayoutVars>
      </dgm:prSet>
      <dgm:spPr/>
    </dgm:pt>
    <dgm:pt modelId="{9C9A7AAA-C6C7-46E6-A0FF-929A343F6440}" type="pres">
      <dgm:prSet presAssocID="{41C7BD53-B5F3-4E71-86C9-51442D48105A}" presName="sibTrans" presStyleLbl="sibTrans2D1" presStyleIdx="2" presStyleCnt="5"/>
      <dgm:spPr/>
    </dgm:pt>
    <dgm:pt modelId="{EE20BBCF-2F4F-4AF5-992A-7436979F70CB}" type="pres">
      <dgm:prSet presAssocID="{41C7BD53-B5F3-4E71-86C9-51442D48105A}" presName="connectorText" presStyleLbl="sibTrans2D1" presStyleIdx="2" presStyleCnt="5"/>
      <dgm:spPr/>
    </dgm:pt>
    <dgm:pt modelId="{DEC0FB61-33A9-416C-B9D7-543A0B1A6D65}" type="pres">
      <dgm:prSet presAssocID="{70448DD2-437D-43FB-B3A2-8DC08A6C9CE8}" presName="node" presStyleLbl="node1" presStyleIdx="3" presStyleCnt="6">
        <dgm:presLayoutVars>
          <dgm:bulletEnabled val="1"/>
        </dgm:presLayoutVars>
      </dgm:prSet>
      <dgm:spPr/>
    </dgm:pt>
    <dgm:pt modelId="{1DAA87BD-64F8-44FC-A880-3591E5225DFB}" type="pres">
      <dgm:prSet presAssocID="{E35831C2-97CA-43CA-B1EF-1BA405F52712}" presName="sibTrans" presStyleLbl="sibTrans2D1" presStyleIdx="3" presStyleCnt="5"/>
      <dgm:spPr/>
    </dgm:pt>
    <dgm:pt modelId="{4FD297A8-0B47-47C6-92E0-5F0EACD6D2DF}" type="pres">
      <dgm:prSet presAssocID="{E35831C2-97CA-43CA-B1EF-1BA405F52712}" presName="connectorText" presStyleLbl="sibTrans2D1" presStyleIdx="3" presStyleCnt="5"/>
      <dgm:spPr/>
    </dgm:pt>
    <dgm:pt modelId="{57529CC9-BDE7-4512-9BDD-E7522E336AF7}" type="pres">
      <dgm:prSet presAssocID="{7D3F3E22-1571-4A03-B1B0-C47BF0F952F5}" presName="node" presStyleLbl="node1" presStyleIdx="4" presStyleCnt="6">
        <dgm:presLayoutVars>
          <dgm:bulletEnabled val="1"/>
        </dgm:presLayoutVars>
      </dgm:prSet>
      <dgm:spPr/>
    </dgm:pt>
    <dgm:pt modelId="{B55D1402-28D9-448C-8A45-579FBD64CB64}" type="pres">
      <dgm:prSet presAssocID="{4EE29A2C-362F-43B2-8118-A99AF1AF06E2}" presName="sibTrans" presStyleLbl="sibTrans2D1" presStyleIdx="4" presStyleCnt="5"/>
      <dgm:spPr/>
    </dgm:pt>
    <dgm:pt modelId="{51357850-2B19-44E4-996D-5455A5DC3D5A}" type="pres">
      <dgm:prSet presAssocID="{4EE29A2C-362F-43B2-8118-A99AF1AF06E2}" presName="connectorText" presStyleLbl="sibTrans2D1" presStyleIdx="4" presStyleCnt="5"/>
      <dgm:spPr/>
    </dgm:pt>
    <dgm:pt modelId="{1ACBAC5C-5694-4389-A33C-6EA92D18C671}" type="pres">
      <dgm:prSet presAssocID="{79F93FF9-3168-42FC-8311-07A18B605533}" presName="node" presStyleLbl="node1" presStyleIdx="5" presStyleCnt="6">
        <dgm:presLayoutVars>
          <dgm:bulletEnabled val="1"/>
        </dgm:presLayoutVars>
      </dgm:prSet>
      <dgm:spPr/>
    </dgm:pt>
  </dgm:ptLst>
  <dgm:cxnLst>
    <dgm:cxn modelId="{BF358A04-5910-4DA4-B4D7-295B2EF1992C}" type="presOf" srcId="{4EE29A2C-362F-43B2-8118-A99AF1AF06E2}" destId="{B55D1402-28D9-448C-8A45-579FBD64CB64}" srcOrd="0" destOrd="0" presId="urn:microsoft.com/office/officeart/2005/8/layout/process5"/>
    <dgm:cxn modelId="{77CF4B0A-BF88-42E8-A21A-B0809AEA70E4}" type="presOf" srcId="{67066EA4-E042-4DFD-A82E-B1A25DF39DC2}" destId="{ECF87983-8E52-43CC-80E5-1A73801DDB40}" srcOrd="0" destOrd="0" presId="urn:microsoft.com/office/officeart/2005/8/layout/process5"/>
    <dgm:cxn modelId="{0EA3E314-B0F1-43EE-A4DF-2860597B2450}" type="presOf" srcId="{CD60498F-5B09-417B-8B25-067336EF06C4}" destId="{63F7AA77-F828-410E-A833-10532DC2B705}" srcOrd="0" destOrd="0" presId="urn:microsoft.com/office/officeart/2005/8/layout/process5"/>
    <dgm:cxn modelId="{EA649918-B57B-413F-BE6F-1B7596190D90}" type="presOf" srcId="{79F93FF9-3168-42FC-8311-07A18B605533}" destId="{1ACBAC5C-5694-4389-A33C-6EA92D18C671}" srcOrd="0" destOrd="0" presId="urn:microsoft.com/office/officeart/2005/8/layout/process5"/>
    <dgm:cxn modelId="{8403251C-B825-4275-B50A-C09E6D0B6184}" type="presOf" srcId="{960EF62E-CA0D-444D-9336-5F3C236AC713}" destId="{19FC3F70-68C1-4CE5-8E6B-A28E0A3163ED}" srcOrd="1" destOrd="0" presId="urn:microsoft.com/office/officeart/2005/8/layout/process5"/>
    <dgm:cxn modelId="{2265541D-5754-4D2C-BAF4-C41D6847E196}" type="presOf" srcId="{4D563340-E7CC-4193-AE42-C8E979CB596C}" destId="{D96F5035-8694-4176-84DF-5BA5D57A077B}" srcOrd="1" destOrd="0" presId="urn:microsoft.com/office/officeart/2005/8/layout/process5"/>
    <dgm:cxn modelId="{680AD21D-2FBE-4977-AA2D-C3754591E117}" srcId="{DF5767E9-00F5-4ECD-BC84-5E40580A6DBE}" destId="{67066EA4-E042-4DFD-A82E-B1A25DF39DC2}" srcOrd="1" destOrd="0" parTransId="{1B35F797-C696-439F-BBE7-EC9E28170BD7}" sibTransId="{4D563340-E7CC-4193-AE42-C8E979CB596C}"/>
    <dgm:cxn modelId="{2310A828-750D-4C05-96D7-57805756C086}" type="presOf" srcId="{7D3F3E22-1571-4A03-B1B0-C47BF0F952F5}" destId="{57529CC9-BDE7-4512-9BDD-E7522E336AF7}" srcOrd="0" destOrd="0" presId="urn:microsoft.com/office/officeart/2005/8/layout/process5"/>
    <dgm:cxn modelId="{CEFCD234-0582-4E1D-B772-E0A3C0AC7ECF}" type="presOf" srcId="{70448DD2-437D-43FB-B3A2-8DC08A6C9CE8}" destId="{DEC0FB61-33A9-416C-B9D7-543A0B1A6D65}" srcOrd="0" destOrd="0" presId="urn:microsoft.com/office/officeart/2005/8/layout/process5"/>
    <dgm:cxn modelId="{D7B86044-8ECE-4C3B-A221-B0169DE6BDE7}" type="presOf" srcId="{E35831C2-97CA-43CA-B1EF-1BA405F52712}" destId="{1DAA87BD-64F8-44FC-A880-3591E5225DFB}" srcOrd="0" destOrd="0" presId="urn:microsoft.com/office/officeart/2005/8/layout/process5"/>
    <dgm:cxn modelId="{DB211D68-BDA5-472D-A702-6533C80919FC}" srcId="{DF5767E9-00F5-4ECD-BC84-5E40580A6DBE}" destId="{0776E04D-185B-4C91-93CB-FAE1345772A4}" srcOrd="2" destOrd="0" parTransId="{7A08EADE-850B-4085-8A73-A9887A2B3498}" sibTransId="{41C7BD53-B5F3-4E71-86C9-51442D48105A}"/>
    <dgm:cxn modelId="{2DE5C96B-7649-4FD1-A338-49EFA387CDF7}" type="presOf" srcId="{4D563340-E7CC-4193-AE42-C8E979CB596C}" destId="{7E10FDE3-11C9-4C74-A281-33C29A3DA403}" srcOrd="0" destOrd="0" presId="urn:microsoft.com/office/officeart/2005/8/layout/process5"/>
    <dgm:cxn modelId="{A419A24F-B9D2-41C6-98B4-DCB5A807438B}" srcId="{DF5767E9-00F5-4ECD-BC84-5E40580A6DBE}" destId="{CD60498F-5B09-417B-8B25-067336EF06C4}" srcOrd="0" destOrd="0" parTransId="{686D682B-29EE-4CD0-87AD-86616247F9B0}" sibTransId="{960EF62E-CA0D-444D-9336-5F3C236AC713}"/>
    <dgm:cxn modelId="{01F36759-7182-4006-B7AC-6D9D7AEE4934}" type="presOf" srcId="{DF5767E9-00F5-4ECD-BC84-5E40580A6DBE}" destId="{F39BA2C4-9D61-4B19-8932-A4FE1DA9A0BA}" srcOrd="0" destOrd="0" presId="urn:microsoft.com/office/officeart/2005/8/layout/process5"/>
    <dgm:cxn modelId="{E46A6381-ED3A-4BBC-83C7-A6A466674552}" srcId="{DF5767E9-00F5-4ECD-BC84-5E40580A6DBE}" destId="{7D3F3E22-1571-4A03-B1B0-C47BF0F952F5}" srcOrd="4" destOrd="0" parTransId="{69A693E9-D983-4755-96B6-77ACD72E5FDA}" sibTransId="{4EE29A2C-362F-43B2-8118-A99AF1AF06E2}"/>
    <dgm:cxn modelId="{C0BD0C85-A2B4-459A-9C84-F95E80004F41}" type="presOf" srcId="{960EF62E-CA0D-444D-9336-5F3C236AC713}" destId="{8F3E4B68-A4A1-46BE-8B67-916E66478991}" srcOrd="0" destOrd="0" presId="urn:microsoft.com/office/officeart/2005/8/layout/process5"/>
    <dgm:cxn modelId="{1E976997-E507-430E-BBFE-82E8346BAFA2}" type="presOf" srcId="{4EE29A2C-362F-43B2-8118-A99AF1AF06E2}" destId="{51357850-2B19-44E4-996D-5455A5DC3D5A}" srcOrd="1" destOrd="0" presId="urn:microsoft.com/office/officeart/2005/8/layout/process5"/>
    <dgm:cxn modelId="{337A21A4-BA39-446F-932B-20E53BA8DF23}" srcId="{DF5767E9-00F5-4ECD-BC84-5E40580A6DBE}" destId="{70448DD2-437D-43FB-B3A2-8DC08A6C9CE8}" srcOrd="3" destOrd="0" parTransId="{981DCE5E-1D09-49D5-B555-F8C3403C29F5}" sibTransId="{E35831C2-97CA-43CA-B1EF-1BA405F52712}"/>
    <dgm:cxn modelId="{D1BBC3B0-71EE-4BF7-BC93-336D72B68E87}" type="presOf" srcId="{0776E04D-185B-4C91-93CB-FAE1345772A4}" destId="{EA1BCA6B-9140-4F3F-8415-6255C9A07723}" srcOrd="0" destOrd="0" presId="urn:microsoft.com/office/officeart/2005/8/layout/process5"/>
    <dgm:cxn modelId="{6BFA09BB-D975-40E5-A9C0-14042AF52310}" srcId="{DF5767E9-00F5-4ECD-BC84-5E40580A6DBE}" destId="{79F93FF9-3168-42FC-8311-07A18B605533}" srcOrd="5" destOrd="0" parTransId="{32F09228-7595-48F5-BDA3-77DC98C337FA}" sibTransId="{0F6DE092-3F07-4C4D-8D9E-4F03FED00B46}"/>
    <dgm:cxn modelId="{B94E0CD8-87B5-4548-8A45-36C4B5EA179A}" type="presOf" srcId="{E35831C2-97CA-43CA-B1EF-1BA405F52712}" destId="{4FD297A8-0B47-47C6-92E0-5F0EACD6D2DF}" srcOrd="1" destOrd="0" presId="urn:microsoft.com/office/officeart/2005/8/layout/process5"/>
    <dgm:cxn modelId="{D61BDFE0-EB86-482B-BB2D-6BD2EC12E430}" type="presOf" srcId="{41C7BD53-B5F3-4E71-86C9-51442D48105A}" destId="{9C9A7AAA-C6C7-46E6-A0FF-929A343F6440}" srcOrd="0" destOrd="0" presId="urn:microsoft.com/office/officeart/2005/8/layout/process5"/>
    <dgm:cxn modelId="{923D08FA-0F96-4789-BE11-801AAB5D3145}" type="presOf" srcId="{41C7BD53-B5F3-4E71-86C9-51442D48105A}" destId="{EE20BBCF-2F4F-4AF5-992A-7436979F70CB}" srcOrd="1" destOrd="0" presId="urn:microsoft.com/office/officeart/2005/8/layout/process5"/>
    <dgm:cxn modelId="{A4A50BB7-56C7-491E-B29A-8DFD85CA0DBB}" type="presParOf" srcId="{F39BA2C4-9D61-4B19-8932-A4FE1DA9A0BA}" destId="{63F7AA77-F828-410E-A833-10532DC2B705}" srcOrd="0" destOrd="0" presId="urn:microsoft.com/office/officeart/2005/8/layout/process5"/>
    <dgm:cxn modelId="{F92B3B3A-EE53-461C-AB42-1726D448010F}" type="presParOf" srcId="{F39BA2C4-9D61-4B19-8932-A4FE1DA9A0BA}" destId="{8F3E4B68-A4A1-46BE-8B67-916E66478991}" srcOrd="1" destOrd="0" presId="urn:microsoft.com/office/officeart/2005/8/layout/process5"/>
    <dgm:cxn modelId="{D01F2C7B-E937-47B8-8AF7-16F65E5BB36E}" type="presParOf" srcId="{8F3E4B68-A4A1-46BE-8B67-916E66478991}" destId="{19FC3F70-68C1-4CE5-8E6B-A28E0A3163ED}" srcOrd="0" destOrd="0" presId="urn:microsoft.com/office/officeart/2005/8/layout/process5"/>
    <dgm:cxn modelId="{ACF50072-E828-4E29-A2A2-9456C12B88C6}" type="presParOf" srcId="{F39BA2C4-9D61-4B19-8932-A4FE1DA9A0BA}" destId="{ECF87983-8E52-43CC-80E5-1A73801DDB40}" srcOrd="2" destOrd="0" presId="urn:microsoft.com/office/officeart/2005/8/layout/process5"/>
    <dgm:cxn modelId="{E09F5D53-BDCB-4A71-B7C2-3F3EB342A23D}" type="presParOf" srcId="{F39BA2C4-9D61-4B19-8932-A4FE1DA9A0BA}" destId="{7E10FDE3-11C9-4C74-A281-33C29A3DA403}" srcOrd="3" destOrd="0" presId="urn:microsoft.com/office/officeart/2005/8/layout/process5"/>
    <dgm:cxn modelId="{42AA6E30-7A3D-49BF-923C-84D047351485}" type="presParOf" srcId="{7E10FDE3-11C9-4C74-A281-33C29A3DA403}" destId="{D96F5035-8694-4176-84DF-5BA5D57A077B}" srcOrd="0" destOrd="0" presId="urn:microsoft.com/office/officeart/2005/8/layout/process5"/>
    <dgm:cxn modelId="{DE6BAEB7-8B96-4C3E-8E49-65067FFEA543}" type="presParOf" srcId="{F39BA2C4-9D61-4B19-8932-A4FE1DA9A0BA}" destId="{EA1BCA6B-9140-4F3F-8415-6255C9A07723}" srcOrd="4" destOrd="0" presId="urn:microsoft.com/office/officeart/2005/8/layout/process5"/>
    <dgm:cxn modelId="{5206298C-E799-4A22-82B1-859F3510BFA8}" type="presParOf" srcId="{F39BA2C4-9D61-4B19-8932-A4FE1DA9A0BA}" destId="{9C9A7AAA-C6C7-46E6-A0FF-929A343F6440}" srcOrd="5" destOrd="0" presId="urn:microsoft.com/office/officeart/2005/8/layout/process5"/>
    <dgm:cxn modelId="{C864E486-7C33-4AFA-AAC6-374307238B8F}" type="presParOf" srcId="{9C9A7AAA-C6C7-46E6-A0FF-929A343F6440}" destId="{EE20BBCF-2F4F-4AF5-992A-7436979F70CB}" srcOrd="0" destOrd="0" presId="urn:microsoft.com/office/officeart/2005/8/layout/process5"/>
    <dgm:cxn modelId="{FEE8A24E-91A4-49B2-A235-7056D8C27075}" type="presParOf" srcId="{F39BA2C4-9D61-4B19-8932-A4FE1DA9A0BA}" destId="{DEC0FB61-33A9-416C-B9D7-543A0B1A6D65}" srcOrd="6" destOrd="0" presId="urn:microsoft.com/office/officeart/2005/8/layout/process5"/>
    <dgm:cxn modelId="{35C6855C-53FA-4CFC-97C4-95A12156F370}" type="presParOf" srcId="{F39BA2C4-9D61-4B19-8932-A4FE1DA9A0BA}" destId="{1DAA87BD-64F8-44FC-A880-3591E5225DFB}" srcOrd="7" destOrd="0" presId="urn:microsoft.com/office/officeart/2005/8/layout/process5"/>
    <dgm:cxn modelId="{24F3D2DC-7021-43B6-ACE5-F23398D7D797}" type="presParOf" srcId="{1DAA87BD-64F8-44FC-A880-3591E5225DFB}" destId="{4FD297A8-0B47-47C6-92E0-5F0EACD6D2DF}" srcOrd="0" destOrd="0" presId="urn:microsoft.com/office/officeart/2005/8/layout/process5"/>
    <dgm:cxn modelId="{149055F5-79E0-4D35-88A7-3F652E2DB330}" type="presParOf" srcId="{F39BA2C4-9D61-4B19-8932-A4FE1DA9A0BA}" destId="{57529CC9-BDE7-4512-9BDD-E7522E336AF7}" srcOrd="8" destOrd="0" presId="urn:microsoft.com/office/officeart/2005/8/layout/process5"/>
    <dgm:cxn modelId="{85C52E21-62F9-42C4-B0E0-2D29A62EA557}" type="presParOf" srcId="{F39BA2C4-9D61-4B19-8932-A4FE1DA9A0BA}" destId="{B55D1402-28D9-448C-8A45-579FBD64CB64}" srcOrd="9" destOrd="0" presId="urn:microsoft.com/office/officeart/2005/8/layout/process5"/>
    <dgm:cxn modelId="{EC8CA85B-1C84-4484-B5BC-7FC2B39F1EAC}" type="presParOf" srcId="{B55D1402-28D9-448C-8A45-579FBD64CB64}" destId="{51357850-2B19-44E4-996D-5455A5DC3D5A}" srcOrd="0" destOrd="0" presId="urn:microsoft.com/office/officeart/2005/8/layout/process5"/>
    <dgm:cxn modelId="{528003D1-4071-47B1-B5BA-C13D61AFAA41}" type="presParOf" srcId="{F39BA2C4-9D61-4B19-8932-A4FE1DA9A0BA}" destId="{1ACBAC5C-5694-4389-A33C-6EA92D18C671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7F690-17F9-493D-898B-FC657D44999F}">
      <dsp:nvSpPr>
        <dsp:cNvPr id="0" name=""/>
        <dsp:cNvSpPr/>
      </dsp:nvSpPr>
      <dsp:spPr>
        <a:xfrm>
          <a:off x="4486" y="358278"/>
          <a:ext cx="1961584" cy="1176950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 dirty="0"/>
            <a:t>Mettre à jour le BSI de l’ensemble immobilier </a:t>
          </a:r>
          <a:br>
            <a:rPr lang="fr-CA" sz="1600" kern="1200" dirty="0"/>
          </a:br>
          <a:r>
            <a:rPr lang="fr-CA" sz="1600" kern="1200" dirty="0"/>
            <a:t>du projet</a:t>
          </a:r>
        </a:p>
      </dsp:txBody>
      <dsp:txXfrm>
        <a:off x="38958" y="392750"/>
        <a:ext cx="1892640" cy="1108006"/>
      </dsp:txXfrm>
    </dsp:sp>
    <dsp:sp modelId="{2814C8FE-87F2-4BBE-9788-22807C3AF63C}">
      <dsp:nvSpPr>
        <dsp:cNvPr id="0" name=""/>
        <dsp:cNvSpPr/>
      </dsp:nvSpPr>
      <dsp:spPr>
        <a:xfrm>
          <a:off x="2138690" y="703517"/>
          <a:ext cx="415855" cy="4864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200" kern="1200"/>
        </a:p>
      </dsp:txBody>
      <dsp:txXfrm>
        <a:off x="2138690" y="800811"/>
        <a:ext cx="291099" cy="291884"/>
      </dsp:txXfrm>
    </dsp:sp>
    <dsp:sp modelId="{E5565BFF-9441-4825-88DC-AA597A242488}">
      <dsp:nvSpPr>
        <dsp:cNvPr id="0" name=""/>
        <dsp:cNvSpPr/>
      </dsp:nvSpPr>
      <dsp:spPr>
        <a:xfrm>
          <a:off x="2750704" y="358278"/>
          <a:ext cx="1961584" cy="1176950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 dirty="0"/>
            <a:t>Transmettre le formulaire de demande </a:t>
          </a:r>
          <a:br>
            <a:rPr lang="fr-CA" sz="1600" kern="1200" dirty="0"/>
          </a:br>
          <a:r>
            <a:rPr lang="fr-CA" sz="1600" kern="1200" dirty="0"/>
            <a:t>de projet spécial</a:t>
          </a:r>
        </a:p>
      </dsp:txBody>
      <dsp:txXfrm>
        <a:off x="2785176" y="392750"/>
        <a:ext cx="1892640" cy="1108006"/>
      </dsp:txXfrm>
    </dsp:sp>
    <dsp:sp modelId="{D2A9BDA9-E8DD-4275-AD13-68AA61FDCE51}">
      <dsp:nvSpPr>
        <dsp:cNvPr id="0" name=""/>
        <dsp:cNvSpPr/>
      </dsp:nvSpPr>
      <dsp:spPr>
        <a:xfrm>
          <a:off x="4884909" y="703517"/>
          <a:ext cx="415855" cy="4864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200" kern="1200"/>
        </a:p>
      </dsp:txBody>
      <dsp:txXfrm>
        <a:off x="4884909" y="800811"/>
        <a:ext cx="291099" cy="291884"/>
      </dsp:txXfrm>
    </dsp:sp>
    <dsp:sp modelId="{FBCDF106-7C9A-4593-B853-4C3A3ED88BA5}">
      <dsp:nvSpPr>
        <dsp:cNvPr id="0" name=""/>
        <dsp:cNvSpPr/>
      </dsp:nvSpPr>
      <dsp:spPr>
        <a:xfrm>
          <a:off x="5496923" y="358278"/>
          <a:ext cx="1961584" cy="117695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fr-CA" sz="2400" b="0" kern="1200"/>
        </a:p>
      </dsp:txBody>
      <dsp:txXfrm>
        <a:off x="5531395" y="392750"/>
        <a:ext cx="1892640" cy="1108006"/>
      </dsp:txXfrm>
    </dsp:sp>
    <dsp:sp modelId="{C284F576-55ED-4E34-8BAE-EB69FF397103}">
      <dsp:nvSpPr>
        <dsp:cNvPr id="0" name=""/>
        <dsp:cNvSpPr/>
      </dsp:nvSpPr>
      <dsp:spPr>
        <a:xfrm>
          <a:off x="7631127" y="703517"/>
          <a:ext cx="415855" cy="4864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700" kern="1200"/>
        </a:p>
      </dsp:txBody>
      <dsp:txXfrm>
        <a:off x="7631127" y="800811"/>
        <a:ext cx="291099" cy="291884"/>
      </dsp:txXfrm>
    </dsp:sp>
    <dsp:sp modelId="{B889600C-064A-4457-89EC-3AB18D7666FA}">
      <dsp:nvSpPr>
        <dsp:cNvPr id="0" name=""/>
        <dsp:cNvSpPr/>
      </dsp:nvSpPr>
      <dsp:spPr>
        <a:xfrm>
          <a:off x="8243141" y="358278"/>
          <a:ext cx="1961584" cy="1176950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 dirty="0"/>
            <a:t>Réaliser les </a:t>
          </a:r>
          <a:br>
            <a:rPr lang="fr-CA" sz="1600" kern="1200" dirty="0"/>
          </a:br>
          <a:r>
            <a:rPr lang="fr-CA" sz="1600" kern="1200" dirty="0"/>
            <a:t>plans et devis</a:t>
          </a:r>
        </a:p>
      </dsp:txBody>
      <dsp:txXfrm>
        <a:off x="8277613" y="392750"/>
        <a:ext cx="1892640" cy="1108006"/>
      </dsp:txXfrm>
    </dsp:sp>
    <dsp:sp modelId="{DD4263BC-260E-4B12-8559-91B70DAE137D}">
      <dsp:nvSpPr>
        <dsp:cNvPr id="0" name=""/>
        <dsp:cNvSpPr/>
      </dsp:nvSpPr>
      <dsp:spPr>
        <a:xfrm rot="5400000">
          <a:off x="9016006" y="1672539"/>
          <a:ext cx="415855" cy="4864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200" kern="1200"/>
        </a:p>
      </dsp:txBody>
      <dsp:txXfrm rot="-5400000">
        <a:off x="9077992" y="1707847"/>
        <a:ext cx="291884" cy="291099"/>
      </dsp:txXfrm>
    </dsp:sp>
    <dsp:sp modelId="{30AE7A1F-840B-4919-8DDE-577773228370}">
      <dsp:nvSpPr>
        <dsp:cNvPr id="0" name=""/>
        <dsp:cNvSpPr/>
      </dsp:nvSpPr>
      <dsp:spPr>
        <a:xfrm>
          <a:off x="8243141" y="2319862"/>
          <a:ext cx="1961584" cy="1176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 dirty="0"/>
            <a:t>Effectuer </a:t>
          </a:r>
          <a:br>
            <a:rPr lang="fr-CA" sz="1600" kern="1200" dirty="0"/>
          </a:br>
          <a:r>
            <a:rPr lang="fr-CA" sz="1600" kern="1200" dirty="0"/>
            <a:t>l’appel d’offres</a:t>
          </a:r>
        </a:p>
      </dsp:txBody>
      <dsp:txXfrm>
        <a:off x="8277613" y="2354334"/>
        <a:ext cx="1892640" cy="1108006"/>
      </dsp:txXfrm>
    </dsp:sp>
    <dsp:sp modelId="{741242C2-E24A-4618-85E1-1F9EA9F6DA26}">
      <dsp:nvSpPr>
        <dsp:cNvPr id="0" name=""/>
        <dsp:cNvSpPr/>
      </dsp:nvSpPr>
      <dsp:spPr>
        <a:xfrm rot="10800000">
          <a:off x="7654666" y="2665101"/>
          <a:ext cx="415855" cy="4864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2000" kern="1200"/>
        </a:p>
      </dsp:txBody>
      <dsp:txXfrm rot="10800000">
        <a:off x="7779422" y="2762395"/>
        <a:ext cx="291099" cy="291884"/>
      </dsp:txXfrm>
    </dsp:sp>
    <dsp:sp modelId="{36C85F65-AEE7-4606-B511-0E5CBF134D6A}">
      <dsp:nvSpPr>
        <dsp:cNvPr id="0" name=""/>
        <dsp:cNvSpPr/>
      </dsp:nvSpPr>
      <dsp:spPr>
        <a:xfrm>
          <a:off x="5496923" y="2319862"/>
          <a:ext cx="1961584" cy="1176950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CA" sz="1600" kern="1200" dirty="0"/>
            <a:t>Transmettre </a:t>
          </a:r>
          <a:br>
            <a:rPr lang="fr-CA" sz="1600" kern="1200" dirty="0"/>
          </a:br>
          <a:r>
            <a:rPr lang="fr-CA" sz="1600" kern="1200" dirty="0"/>
            <a:t>les résultats de </a:t>
          </a:r>
          <a:br>
            <a:rPr lang="fr-CA" sz="1600" kern="1200" dirty="0"/>
          </a:br>
          <a:r>
            <a:rPr lang="fr-CA" sz="1600" kern="1200" dirty="0"/>
            <a:t>l’appel d’offres</a:t>
          </a:r>
        </a:p>
      </dsp:txBody>
      <dsp:txXfrm>
        <a:off x="5531395" y="2354334"/>
        <a:ext cx="1892640" cy="1108006"/>
      </dsp:txXfrm>
    </dsp:sp>
    <dsp:sp modelId="{BC92C731-131D-4597-9990-7F05E1C72433}">
      <dsp:nvSpPr>
        <dsp:cNvPr id="0" name=""/>
        <dsp:cNvSpPr/>
      </dsp:nvSpPr>
      <dsp:spPr>
        <a:xfrm rot="10800000">
          <a:off x="4908448" y="2665101"/>
          <a:ext cx="415855" cy="4864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200" kern="1200"/>
        </a:p>
      </dsp:txBody>
      <dsp:txXfrm rot="10800000">
        <a:off x="5033204" y="2762395"/>
        <a:ext cx="291099" cy="291884"/>
      </dsp:txXfrm>
    </dsp:sp>
    <dsp:sp modelId="{814FC4AB-234A-4DC7-8713-80D24C2D09B8}">
      <dsp:nvSpPr>
        <dsp:cNvPr id="0" name=""/>
        <dsp:cNvSpPr/>
      </dsp:nvSpPr>
      <dsp:spPr>
        <a:xfrm>
          <a:off x="2750704" y="2319862"/>
          <a:ext cx="1961584" cy="117695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fr-CA" sz="5100" b="0" kern="1200">
            <a:solidFill>
              <a:schemeClr val="accent2"/>
            </a:solidFill>
          </a:endParaRPr>
        </a:p>
      </dsp:txBody>
      <dsp:txXfrm>
        <a:off x="2785176" y="2354334"/>
        <a:ext cx="1892640" cy="1108006"/>
      </dsp:txXfrm>
    </dsp:sp>
    <dsp:sp modelId="{CC92AAFD-4ABD-4730-B52B-B8507E1323B8}">
      <dsp:nvSpPr>
        <dsp:cNvPr id="0" name=""/>
        <dsp:cNvSpPr/>
      </dsp:nvSpPr>
      <dsp:spPr>
        <a:xfrm rot="10800000">
          <a:off x="2162229" y="2665101"/>
          <a:ext cx="415855" cy="4864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2000" kern="1200"/>
        </a:p>
      </dsp:txBody>
      <dsp:txXfrm rot="10800000">
        <a:off x="2286985" y="2762395"/>
        <a:ext cx="291099" cy="291884"/>
      </dsp:txXfrm>
    </dsp:sp>
    <dsp:sp modelId="{F708C1A8-C6B6-44C7-9F16-2CC07B3CFA39}">
      <dsp:nvSpPr>
        <dsp:cNvPr id="0" name=""/>
        <dsp:cNvSpPr/>
      </dsp:nvSpPr>
      <dsp:spPr>
        <a:xfrm>
          <a:off x="4486" y="2319862"/>
          <a:ext cx="1961584" cy="1176950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 dirty="0">
              <a:latin typeface="Calibri Light"/>
              <a:ea typeface="Calibri Light"/>
              <a:cs typeface="Calibri Light"/>
            </a:rPr>
            <a:t>Commencer les</a:t>
          </a:r>
          <a:r>
            <a:rPr lang="fr-CA" sz="1600" kern="1200" dirty="0"/>
            <a:t> travaux</a:t>
          </a:r>
        </a:p>
      </dsp:txBody>
      <dsp:txXfrm>
        <a:off x="38958" y="2354334"/>
        <a:ext cx="1892640" cy="11080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F7AA77-F828-410E-A833-10532DC2B705}">
      <dsp:nvSpPr>
        <dsp:cNvPr id="0" name=""/>
        <dsp:cNvSpPr/>
      </dsp:nvSpPr>
      <dsp:spPr>
        <a:xfrm>
          <a:off x="0" y="491438"/>
          <a:ext cx="1294507" cy="776704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b="0" i="0" kern="1200" dirty="0"/>
            <a:t>Transmission </a:t>
          </a:r>
          <a:br>
            <a:rPr lang="fr-CA" sz="1600" b="0" i="0" kern="1200" dirty="0"/>
          </a:br>
          <a:r>
            <a:rPr lang="fr-CA" sz="1600" b="0" i="0" kern="1200" dirty="0">
              <a:solidFill>
                <a:schemeClr val="bg1"/>
              </a:solidFill>
            </a:rPr>
            <a:t>des</a:t>
          </a:r>
          <a:r>
            <a:rPr lang="fr-CA" sz="1600" b="0" i="0" kern="1200" dirty="0">
              <a:solidFill>
                <a:srgbClr val="FF0000"/>
              </a:solidFill>
            </a:rPr>
            <a:t> </a:t>
          </a:r>
          <a:r>
            <a:rPr lang="fr-CA" sz="1600" b="0" i="0" kern="1200" dirty="0"/>
            <a:t>documents</a:t>
          </a:r>
          <a:endParaRPr lang="fr-CA" sz="1600" kern="1200" dirty="0"/>
        </a:p>
      </dsp:txBody>
      <dsp:txXfrm>
        <a:off x="22749" y="514187"/>
        <a:ext cx="1249009" cy="731206"/>
      </dsp:txXfrm>
    </dsp:sp>
    <dsp:sp modelId="{8F3E4B68-A4A1-46BE-8B67-916E66478991}">
      <dsp:nvSpPr>
        <dsp:cNvPr id="0" name=""/>
        <dsp:cNvSpPr/>
      </dsp:nvSpPr>
      <dsp:spPr>
        <a:xfrm>
          <a:off x="1408423" y="719271"/>
          <a:ext cx="274435" cy="3210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200" kern="1200"/>
        </a:p>
      </dsp:txBody>
      <dsp:txXfrm>
        <a:off x="1408423" y="783478"/>
        <a:ext cx="192105" cy="192623"/>
      </dsp:txXfrm>
    </dsp:sp>
    <dsp:sp modelId="{ECF87983-8E52-43CC-80E5-1A73801DDB40}">
      <dsp:nvSpPr>
        <dsp:cNvPr id="0" name=""/>
        <dsp:cNvSpPr/>
      </dsp:nvSpPr>
      <dsp:spPr>
        <a:xfrm>
          <a:off x="1812310" y="491438"/>
          <a:ext cx="1294507" cy="77670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b="0" kern="1200" dirty="0">
              <a:solidFill>
                <a:schemeClr val="tx1"/>
              </a:solidFill>
            </a:rPr>
            <a:t>Paiement </a:t>
          </a:r>
          <a:br>
            <a:rPr lang="fr-CA" sz="1600" b="0" kern="1200" dirty="0">
              <a:solidFill>
                <a:schemeClr val="tx1"/>
              </a:solidFill>
            </a:rPr>
          </a:br>
          <a:r>
            <a:rPr lang="fr-CA" sz="1600" b="0" kern="1200" dirty="0">
              <a:solidFill>
                <a:schemeClr val="tx1"/>
              </a:solidFill>
            </a:rPr>
            <a:t>SHQ</a:t>
          </a:r>
          <a:br>
            <a:rPr lang="fr-CA" sz="1600" b="0" kern="1200" dirty="0">
              <a:solidFill>
                <a:schemeClr val="tx1"/>
              </a:solidFill>
            </a:rPr>
          </a:br>
          <a:r>
            <a:rPr lang="fr-CA" sz="1800" b="1" kern="1200" dirty="0">
              <a:solidFill>
                <a:schemeClr val="tx1"/>
              </a:solidFill>
            </a:rPr>
            <a:t>$</a:t>
          </a:r>
          <a:endParaRPr lang="fr-CA" sz="1600" b="1" kern="1200" dirty="0">
            <a:solidFill>
              <a:schemeClr val="tx1"/>
            </a:solidFill>
          </a:endParaRPr>
        </a:p>
      </dsp:txBody>
      <dsp:txXfrm>
        <a:off x="1835059" y="514187"/>
        <a:ext cx="1249009" cy="731206"/>
      </dsp:txXfrm>
    </dsp:sp>
    <dsp:sp modelId="{7E10FDE3-11C9-4C74-A281-33C29A3DA403}">
      <dsp:nvSpPr>
        <dsp:cNvPr id="0" name=""/>
        <dsp:cNvSpPr/>
      </dsp:nvSpPr>
      <dsp:spPr>
        <a:xfrm>
          <a:off x="3220734" y="719271"/>
          <a:ext cx="274435" cy="3210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300" kern="1200"/>
        </a:p>
      </dsp:txBody>
      <dsp:txXfrm>
        <a:off x="3220734" y="783478"/>
        <a:ext cx="192105" cy="192623"/>
      </dsp:txXfrm>
    </dsp:sp>
    <dsp:sp modelId="{EA1BCA6B-9140-4F3F-8415-6255C9A07723}">
      <dsp:nvSpPr>
        <dsp:cNvPr id="0" name=""/>
        <dsp:cNvSpPr/>
      </dsp:nvSpPr>
      <dsp:spPr>
        <a:xfrm>
          <a:off x="3624620" y="491438"/>
          <a:ext cx="1294507" cy="77670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b="0" kern="1200" dirty="0">
              <a:solidFill>
                <a:schemeClr val="tx1"/>
              </a:solidFill>
            </a:rPr>
            <a:t>Ajustements requis</a:t>
          </a:r>
          <a:r>
            <a:rPr lang="fr-CA" sz="1600" b="0" kern="1200" dirty="0">
              <a:solidFill>
                <a:srgbClr val="010000"/>
              </a:solidFill>
              <a:latin typeface="Calibri Light" panose="020F0302020204030204"/>
            </a:rPr>
            <a:t>?</a:t>
          </a:r>
          <a:br>
            <a:rPr lang="fr-CA" sz="1600" b="0" kern="1200" dirty="0">
              <a:solidFill>
                <a:schemeClr val="tx1"/>
              </a:solidFill>
            </a:rPr>
          </a:br>
          <a:r>
            <a:rPr lang="fr-CA" sz="1800" b="1" kern="1200" dirty="0">
              <a:solidFill>
                <a:schemeClr val="tx1"/>
              </a:solidFill>
            </a:rPr>
            <a:t>- $ </a:t>
          </a:r>
          <a:r>
            <a:rPr lang="fr-CA" sz="1600" b="1" kern="1200" dirty="0">
              <a:solidFill>
                <a:schemeClr val="tx1"/>
              </a:solidFill>
              <a:latin typeface="Calibri Light" panose="020F0302020204030204"/>
            </a:rPr>
            <a:t>+</a:t>
          </a:r>
          <a:endParaRPr lang="fr-CA" sz="1600" b="1" kern="1200" dirty="0">
            <a:solidFill>
              <a:schemeClr val="tx1"/>
            </a:solidFill>
          </a:endParaRPr>
        </a:p>
      </dsp:txBody>
      <dsp:txXfrm>
        <a:off x="3647369" y="514187"/>
        <a:ext cx="1249009" cy="731206"/>
      </dsp:txXfrm>
    </dsp:sp>
    <dsp:sp modelId="{9C9A7AAA-C6C7-46E6-A0FF-929A343F6440}">
      <dsp:nvSpPr>
        <dsp:cNvPr id="0" name=""/>
        <dsp:cNvSpPr/>
      </dsp:nvSpPr>
      <dsp:spPr>
        <a:xfrm>
          <a:off x="5033044" y="719271"/>
          <a:ext cx="274435" cy="3210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300" kern="1200"/>
        </a:p>
      </dsp:txBody>
      <dsp:txXfrm>
        <a:off x="5033044" y="783478"/>
        <a:ext cx="192105" cy="192623"/>
      </dsp:txXfrm>
    </dsp:sp>
    <dsp:sp modelId="{DEC0FB61-33A9-416C-B9D7-543A0B1A6D65}">
      <dsp:nvSpPr>
        <dsp:cNvPr id="0" name=""/>
        <dsp:cNvSpPr/>
      </dsp:nvSpPr>
      <dsp:spPr>
        <a:xfrm>
          <a:off x="5436930" y="491438"/>
          <a:ext cx="1294507" cy="776704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b="0" i="0" kern="1200" dirty="0"/>
            <a:t>Demande d’ajustement </a:t>
          </a:r>
          <a:br>
            <a:rPr lang="fr-CA" sz="1600" b="0" i="0" kern="1200" dirty="0"/>
          </a:br>
          <a:r>
            <a:rPr lang="fr-CA" sz="1600" b="0" i="0" kern="1200" dirty="0">
              <a:latin typeface="Calibri Light" panose="020F0302020204030204"/>
            </a:rPr>
            <a:t>budgétaire</a:t>
          </a:r>
          <a:endParaRPr lang="fr-CA" sz="1600" kern="1200" dirty="0"/>
        </a:p>
      </dsp:txBody>
      <dsp:txXfrm>
        <a:off x="5459679" y="514187"/>
        <a:ext cx="1249009" cy="731206"/>
      </dsp:txXfrm>
    </dsp:sp>
    <dsp:sp modelId="{1DAA87BD-64F8-44FC-A880-3591E5225DFB}">
      <dsp:nvSpPr>
        <dsp:cNvPr id="0" name=""/>
        <dsp:cNvSpPr/>
      </dsp:nvSpPr>
      <dsp:spPr>
        <a:xfrm>
          <a:off x="6845354" y="719271"/>
          <a:ext cx="274435" cy="3210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200" kern="1200"/>
        </a:p>
      </dsp:txBody>
      <dsp:txXfrm>
        <a:off x="6845354" y="783478"/>
        <a:ext cx="192105" cy="192623"/>
      </dsp:txXfrm>
    </dsp:sp>
    <dsp:sp modelId="{57529CC9-BDE7-4512-9BDD-E7522E336AF7}">
      <dsp:nvSpPr>
        <dsp:cNvPr id="0" name=""/>
        <dsp:cNvSpPr/>
      </dsp:nvSpPr>
      <dsp:spPr>
        <a:xfrm>
          <a:off x="7249240" y="491438"/>
          <a:ext cx="1294507" cy="77670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CA" sz="1600" b="0" kern="1200" dirty="0">
              <a:solidFill>
                <a:schemeClr val="tx1"/>
              </a:solidFill>
            </a:rPr>
            <a:t>Réponse SHQ</a:t>
          </a:r>
        </a:p>
      </dsp:txBody>
      <dsp:txXfrm>
        <a:off x="7271989" y="514187"/>
        <a:ext cx="1249009" cy="731206"/>
      </dsp:txXfrm>
    </dsp:sp>
    <dsp:sp modelId="{B55D1402-28D9-448C-8A45-579FBD64CB64}">
      <dsp:nvSpPr>
        <dsp:cNvPr id="0" name=""/>
        <dsp:cNvSpPr/>
      </dsp:nvSpPr>
      <dsp:spPr>
        <a:xfrm>
          <a:off x="8657664" y="719271"/>
          <a:ext cx="274435" cy="3210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700" kern="1200"/>
        </a:p>
      </dsp:txBody>
      <dsp:txXfrm>
        <a:off x="8657664" y="783478"/>
        <a:ext cx="192105" cy="192623"/>
      </dsp:txXfrm>
    </dsp:sp>
    <dsp:sp modelId="{1ACBAC5C-5694-4389-A33C-6EA92D18C671}">
      <dsp:nvSpPr>
        <dsp:cNvPr id="0" name=""/>
        <dsp:cNvSpPr/>
      </dsp:nvSpPr>
      <dsp:spPr>
        <a:xfrm>
          <a:off x="9061550" y="491438"/>
          <a:ext cx="1294507" cy="776704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 dirty="0"/>
            <a:t>Poursuite </a:t>
          </a:r>
          <a:br>
            <a:rPr lang="fr-CA" sz="1600" kern="1200" dirty="0"/>
          </a:br>
          <a:r>
            <a:rPr lang="fr-CA" sz="1600" kern="1200" dirty="0">
              <a:solidFill>
                <a:schemeClr val="bg1"/>
              </a:solidFill>
            </a:rPr>
            <a:t>des</a:t>
          </a:r>
          <a:r>
            <a:rPr lang="fr-CA" sz="1600" kern="1200" dirty="0">
              <a:solidFill>
                <a:srgbClr val="FF0000"/>
              </a:solidFill>
            </a:rPr>
            <a:t> </a:t>
          </a:r>
          <a:r>
            <a:rPr lang="fr-CA" sz="1600" kern="1200" dirty="0"/>
            <a:t>travaux</a:t>
          </a:r>
        </a:p>
      </dsp:txBody>
      <dsp:txXfrm>
        <a:off x="9084299" y="514187"/>
        <a:ext cx="1249009" cy="731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3FD8C-AB8C-4ED2-8A71-E48040E03B0D}" type="datetimeFigureOut">
              <a:rPr lang="fr-CA" smtClean="0"/>
              <a:t>2023-10-20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3D704-B3DE-4362-B744-DF3AC3482AE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70615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63DC8-C6F9-4622-8DFC-2F20DC9BB91F}" type="datetimeFigureOut">
              <a:rPr lang="fr-CA" smtClean="0"/>
              <a:t>2023-10-20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41C64-3B65-4897-8D3B-3B1D0179E22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28181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41C64-3B65-4897-8D3B-3B1D0179E22D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48591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41C64-3B65-4897-8D3B-3B1D0179E22D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63559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41C64-3B65-4897-8D3B-3B1D0179E22D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07320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41C64-3B65-4897-8D3B-3B1D0179E22D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91042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41C64-3B65-4897-8D3B-3B1D0179E22D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723951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41C64-3B65-4897-8D3B-3B1D0179E22D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248287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41C64-3B65-4897-8D3B-3B1D0179E22D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906590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41C64-3B65-4897-8D3B-3B1D0179E22D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420852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41C64-3B65-4897-8D3B-3B1D0179E22D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870267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41C64-3B65-4897-8D3B-3B1D0179E22D}" type="slidenum">
              <a:rPr lang="fr-CA" smtClean="0"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079276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41C64-3B65-4897-8D3B-3B1D0179E22D}" type="slidenum">
              <a:rPr lang="fr-CA" smtClean="0"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06835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41C64-3B65-4897-8D3B-3B1D0179E22D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774041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buFont typeface="Arial" panose="020B0604020202020204" pitchFamily="34" charset="0"/>
              <a:buNone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41C64-3B65-4897-8D3B-3B1D0179E22D}" type="slidenum">
              <a:rPr lang="fr-CA" smtClean="0"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164492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41C64-3B65-4897-8D3B-3B1D0179E22D}" type="slidenum">
              <a:rPr lang="fr-CA" smtClean="0"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800875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41C64-3B65-4897-8D3B-3B1D0179E22D}" type="slidenum">
              <a:rPr lang="fr-CA" smtClean="0"/>
              <a:t>22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87004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41C64-3B65-4897-8D3B-3B1D0179E22D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47919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41C64-3B65-4897-8D3B-3B1D0179E22D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65280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41C64-3B65-4897-8D3B-3B1D0179E22D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19676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41C64-3B65-4897-8D3B-3B1D0179E22D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65170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41C64-3B65-4897-8D3B-3B1D0179E22D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98978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41C64-3B65-4897-8D3B-3B1D0179E22D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6438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41C64-3B65-4897-8D3B-3B1D0179E22D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5767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ccueil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199536"/>
            <a:ext cx="12191999" cy="2035125"/>
          </a:xfrm>
        </p:spPr>
        <p:txBody>
          <a:bodyPr anchor="b">
            <a:normAutofit/>
          </a:bodyPr>
          <a:lstStyle>
            <a:lvl1pPr algn="ctr">
              <a:defRPr sz="6000" b="0"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4202" y="3434891"/>
            <a:ext cx="6443594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336" y="5371668"/>
            <a:ext cx="3685888" cy="148408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0280E2B-DC5B-D242-9D0F-EBCCFFB8BC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2264" y="5217731"/>
            <a:ext cx="3809363" cy="145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4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602428"/>
            <a:ext cx="10515600" cy="405531"/>
          </a:xfrm>
        </p:spPr>
        <p:txBody>
          <a:bodyPr>
            <a:normAutofit/>
          </a:bodyPr>
          <a:lstStyle>
            <a:lvl1pPr>
              <a:defRPr sz="3600"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364071"/>
            <a:ext cx="515778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</a:t>
            </a:r>
            <a:br>
              <a:rPr lang="fr-FR"/>
            </a:br>
            <a:r>
              <a:rPr lang="fr-FR"/>
              <a:t>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9" y="2544096"/>
            <a:ext cx="5157787" cy="3067667"/>
          </a:xfrm>
        </p:spPr>
        <p:txBody>
          <a:bodyPr>
            <a:normAutofit/>
          </a:bodyPr>
          <a:lstStyle>
            <a:lvl1pPr>
              <a:buClr>
                <a:schemeClr val="accent3">
                  <a:lumMod val="40000"/>
                  <a:lumOff val="60000"/>
                </a:schemeClr>
              </a:buClr>
              <a:defRPr sz="2400"/>
            </a:lvl1pPr>
            <a:lvl2pPr>
              <a:buClr>
                <a:schemeClr val="accent3">
                  <a:lumMod val="40000"/>
                  <a:lumOff val="60000"/>
                </a:schemeClr>
              </a:buClr>
              <a:defRPr sz="2000"/>
            </a:lvl2pPr>
            <a:lvl3pPr>
              <a:buClr>
                <a:schemeClr val="accent3">
                  <a:lumMod val="40000"/>
                  <a:lumOff val="60000"/>
                </a:schemeClr>
              </a:buClr>
              <a:defRPr sz="1800"/>
            </a:lvl3pPr>
            <a:lvl4pPr>
              <a:buClr>
                <a:schemeClr val="accent3">
                  <a:lumMod val="40000"/>
                  <a:lumOff val="60000"/>
                </a:schemeClr>
              </a:buClr>
              <a:defRPr sz="1600"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 sz="1600"/>
            </a:lvl5pPr>
          </a:lstStyle>
          <a:p>
            <a:pPr lvl="0"/>
            <a:r>
              <a:rPr lang="fr-FR"/>
              <a:t>Modifier les styles </a:t>
            </a:r>
            <a:br>
              <a:rPr lang="fr-FR"/>
            </a:br>
            <a:r>
              <a:rPr lang="fr-FR"/>
              <a:t>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364071"/>
            <a:ext cx="5183188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</a:t>
            </a:r>
            <a:br>
              <a:rPr lang="fr-FR"/>
            </a:br>
            <a:r>
              <a:rPr lang="fr-FR"/>
              <a:t>du texte du masque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6196013" y="2527042"/>
            <a:ext cx="5157787" cy="3067667"/>
          </a:xfrm>
        </p:spPr>
        <p:txBody>
          <a:bodyPr>
            <a:normAutofit/>
          </a:bodyPr>
          <a:lstStyle>
            <a:lvl1pPr>
              <a:buClr>
                <a:schemeClr val="accent3">
                  <a:lumMod val="40000"/>
                  <a:lumOff val="60000"/>
                </a:schemeClr>
              </a:buClr>
              <a:defRPr sz="2400"/>
            </a:lvl1pPr>
            <a:lvl2pPr>
              <a:buClr>
                <a:schemeClr val="accent3">
                  <a:lumMod val="40000"/>
                  <a:lumOff val="60000"/>
                </a:schemeClr>
              </a:buClr>
              <a:defRPr sz="2000"/>
            </a:lvl2pPr>
            <a:lvl3pPr>
              <a:buClr>
                <a:schemeClr val="accent3">
                  <a:lumMod val="40000"/>
                  <a:lumOff val="60000"/>
                </a:schemeClr>
              </a:buClr>
              <a:defRPr sz="1800"/>
            </a:lvl3pPr>
            <a:lvl4pPr>
              <a:buClr>
                <a:schemeClr val="accent3">
                  <a:lumMod val="40000"/>
                  <a:lumOff val="60000"/>
                </a:schemeClr>
              </a:buClr>
              <a:defRPr sz="1600"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 sz="1600"/>
            </a:lvl5pPr>
          </a:lstStyle>
          <a:p>
            <a:pPr lvl="0"/>
            <a:r>
              <a:rPr lang="fr-FR"/>
              <a:t>Modifier les styles </a:t>
            </a:r>
            <a:br>
              <a:rPr lang="fr-FR"/>
            </a:br>
            <a:r>
              <a:rPr lang="fr-FR"/>
              <a:t>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610600" y="8855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EA75C-EC4C-4D33-ACF8-A8544E993E0B}" type="slidenum">
              <a:rPr lang="fr-CA" smtClean="0"/>
              <a:t>‹n°›</a:t>
            </a:fld>
            <a:endParaRPr lang="fr-CA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447"/>
            <a:ext cx="2034433" cy="1188553"/>
          </a:xfrm>
          <a:prstGeom prst="rect">
            <a:avLst/>
          </a:prstGeom>
        </p:spPr>
      </p:pic>
      <p:pic>
        <p:nvPicPr>
          <p:cNvPr id="6" name="Image 7">
            <a:extLst>
              <a:ext uri="{FF2B5EF4-FFF2-40B4-BE49-F238E27FC236}">
                <a16:creationId xmlns:a16="http://schemas.microsoft.com/office/drawing/2014/main" id="{99B51407-D5AD-C954-B350-25F23440FE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094687" y="5817391"/>
            <a:ext cx="1817518" cy="69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93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199536"/>
            <a:ext cx="12191999" cy="2035125"/>
          </a:xfrm>
        </p:spPr>
        <p:txBody>
          <a:bodyPr anchor="b">
            <a:normAutofit/>
          </a:bodyPr>
          <a:lstStyle>
            <a:lvl1pPr algn="ctr">
              <a:defRPr sz="6000" b="0"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4202" y="3434891"/>
            <a:ext cx="6443594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610600" y="8855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EA75C-EC4C-4D33-ACF8-A8544E993E0B}" type="slidenum">
              <a:rPr lang="fr-CA" smtClean="0"/>
              <a:t>‹n°›</a:t>
            </a:fld>
            <a:endParaRPr lang="fr-CA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447"/>
            <a:ext cx="2034433" cy="1188553"/>
          </a:xfrm>
          <a:prstGeom prst="rect">
            <a:avLst/>
          </a:prstGeom>
        </p:spPr>
      </p:pic>
      <p:pic>
        <p:nvPicPr>
          <p:cNvPr id="5" name="Image 7">
            <a:extLst>
              <a:ext uri="{FF2B5EF4-FFF2-40B4-BE49-F238E27FC236}">
                <a16:creationId xmlns:a16="http://schemas.microsoft.com/office/drawing/2014/main" id="{0243C60C-DB30-1F4D-4C59-3CC8B6C6A7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094687" y="5817391"/>
            <a:ext cx="1817518" cy="69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340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610600" y="8855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EA75C-EC4C-4D33-ACF8-A8544E993E0B}" type="slidenum">
              <a:rPr lang="fr-CA" smtClean="0"/>
              <a:t>‹n°›</a:t>
            </a:fld>
            <a:endParaRPr lang="fr-CA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447"/>
            <a:ext cx="2034433" cy="1188553"/>
          </a:xfrm>
          <a:prstGeom prst="rect">
            <a:avLst/>
          </a:prstGeom>
        </p:spPr>
      </p:pic>
      <p:pic>
        <p:nvPicPr>
          <p:cNvPr id="5" name="Image 7">
            <a:extLst>
              <a:ext uri="{FF2B5EF4-FFF2-40B4-BE49-F238E27FC236}">
                <a16:creationId xmlns:a16="http://schemas.microsoft.com/office/drawing/2014/main" id="{AAED2945-43B3-C8C8-480C-E5609D4FC9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094687" y="5817391"/>
            <a:ext cx="1817518" cy="69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39011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796414"/>
            <a:ext cx="10515600" cy="55060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858298"/>
            <a:ext cx="10515600" cy="3352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610600" y="8855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EA75C-EC4C-4D33-ACF8-A8544E993E0B}" type="slidenum">
              <a:rPr lang="fr-CA" smtClean="0"/>
              <a:t>‹n°›</a:t>
            </a:fld>
            <a:endParaRPr lang="fr-CA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447"/>
            <a:ext cx="2034433" cy="1188553"/>
          </a:xfrm>
          <a:prstGeom prst="rect">
            <a:avLst/>
          </a:prstGeom>
        </p:spPr>
      </p:pic>
      <p:pic>
        <p:nvPicPr>
          <p:cNvPr id="5" name="Image 7">
            <a:extLst>
              <a:ext uri="{FF2B5EF4-FFF2-40B4-BE49-F238E27FC236}">
                <a16:creationId xmlns:a16="http://schemas.microsoft.com/office/drawing/2014/main" id="{697008C6-421B-1746-CBFA-321CC41AAF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094687" y="5817391"/>
            <a:ext cx="1817518" cy="69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195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Modifier les styles </a:t>
            </a:r>
            <a:br>
              <a:rPr lang="fr-FR"/>
            </a:br>
            <a:r>
              <a:rPr lang="fr-FR"/>
              <a:t>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Modifier les styles </a:t>
            </a:r>
            <a:br>
              <a:rPr lang="fr-FR"/>
            </a:br>
            <a:r>
              <a:rPr lang="fr-FR"/>
              <a:t>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610600" y="8855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EA75C-EC4C-4D33-ACF8-A8544E993E0B}" type="slidenum">
              <a:rPr lang="fr-CA" smtClean="0"/>
              <a:t>‹n°›</a:t>
            </a:fld>
            <a:endParaRPr lang="fr-CA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447"/>
            <a:ext cx="2034433" cy="1188553"/>
          </a:xfrm>
          <a:prstGeom prst="rect">
            <a:avLst/>
          </a:prstGeom>
        </p:spPr>
      </p:pic>
      <p:pic>
        <p:nvPicPr>
          <p:cNvPr id="6" name="Image 7">
            <a:extLst>
              <a:ext uri="{FF2B5EF4-FFF2-40B4-BE49-F238E27FC236}">
                <a16:creationId xmlns:a16="http://schemas.microsoft.com/office/drawing/2014/main" id="{6A87DA43-0991-C751-6B92-9E4BC0341E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094687" y="5817391"/>
            <a:ext cx="1817518" cy="69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92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610600" y="8855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EA75C-EC4C-4D33-ACF8-A8544E993E0B}" type="slidenum">
              <a:rPr lang="fr-CA" smtClean="0"/>
              <a:t>‹n°›</a:t>
            </a:fld>
            <a:endParaRPr lang="fr-CA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447"/>
            <a:ext cx="2034433" cy="1188553"/>
          </a:xfrm>
          <a:prstGeom prst="rect">
            <a:avLst/>
          </a:prstGeom>
        </p:spPr>
      </p:pic>
      <p:pic>
        <p:nvPicPr>
          <p:cNvPr id="4" name="Image 7">
            <a:extLst>
              <a:ext uri="{FF2B5EF4-FFF2-40B4-BE49-F238E27FC236}">
                <a16:creationId xmlns:a16="http://schemas.microsoft.com/office/drawing/2014/main" id="{A1AAB3B1-F51A-DD0E-72EB-363F8DC080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094687" y="5817391"/>
            <a:ext cx="1817518" cy="69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97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610600" y="8855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EA75C-EC4C-4D33-ACF8-A8544E993E0B}" type="slidenum">
              <a:rPr lang="fr-CA" smtClean="0"/>
              <a:t>‹n°›</a:t>
            </a:fld>
            <a:endParaRPr lang="fr-CA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447"/>
            <a:ext cx="2034433" cy="1188553"/>
          </a:xfrm>
          <a:prstGeom prst="rect">
            <a:avLst/>
          </a:prstGeom>
        </p:spPr>
      </p:pic>
      <p:pic>
        <p:nvPicPr>
          <p:cNvPr id="3" name="Image 7">
            <a:extLst>
              <a:ext uri="{FF2B5EF4-FFF2-40B4-BE49-F238E27FC236}">
                <a16:creationId xmlns:a16="http://schemas.microsoft.com/office/drawing/2014/main" id="{D9B9C893-0848-E4D5-ED87-AC9B411D68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094687" y="5817391"/>
            <a:ext cx="1817518" cy="69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3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629265"/>
            <a:ext cx="3932237" cy="1002890"/>
          </a:xfrm>
        </p:spPr>
        <p:txBody>
          <a:bodyPr anchor="b"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</a:t>
            </a:r>
            <a:br>
              <a:rPr lang="fr-FR"/>
            </a:br>
            <a:r>
              <a:rPr lang="fr-FR"/>
              <a:t>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1936955"/>
            <a:ext cx="5504477" cy="330364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</a:t>
            </a:r>
            <a:br>
              <a:rPr lang="fr-FR"/>
            </a:br>
            <a:r>
              <a:rPr lang="fr-FR"/>
              <a:t>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936954"/>
            <a:ext cx="3932237" cy="331032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</a:t>
            </a:r>
            <a:br>
              <a:rPr lang="fr-FR"/>
            </a:br>
            <a:r>
              <a:rPr lang="fr-FR"/>
              <a:t>du texte du masque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610600" y="8855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EA75C-EC4C-4D33-ACF8-A8544E993E0B}" type="slidenum">
              <a:rPr lang="fr-CA" smtClean="0"/>
              <a:t>‹n°›</a:t>
            </a:fld>
            <a:endParaRPr lang="fr-CA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447"/>
            <a:ext cx="2034433" cy="1188553"/>
          </a:xfrm>
          <a:prstGeom prst="rect">
            <a:avLst/>
          </a:prstGeom>
        </p:spPr>
      </p:pic>
      <p:pic>
        <p:nvPicPr>
          <p:cNvPr id="6" name="Image 7">
            <a:extLst>
              <a:ext uri="{FF2B5EF4-FFF2-40B4-BE49-F238E27FC236}">
                <a16:creationId xmlns:a16="http://schemas.microsoft.com/office/drawing/2014/main" id="{1D0606EB-F5CB-7B2B-678A-11CF2D205B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094687" y="5817391"/>
            <a:ext cx="1817518" cy="69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34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82250"/>
            <a:ext cx="3932237" cy="1263445"/>
          </a:xfrm>
        </p:spPr>
        <p:txBody>
          <a:bodyPr anchor="b"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</a:t>
            </a:r>
            <a:br>
              <a:rPr lang="fr-FR"/>
            </a:br>
            <a:r>
              <a:rPr lang="fr-FR"/>
              <a:t>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907458"/>
            <a:ext cx="4462257" cy="3460956"/>
          </a:xfrm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937459"/>
            <a:ext cx="3932237" cy="331101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</a:t>
            </a:r>
            <a:br>
              <a:rPr lang="fr-FR"/>
            </a:br>
            <a:r>
              <a:rPr lang="fr-FR"/>
              <a:t>du texte du masque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610600" y="8855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EA75C-EC4C-4D33-ACF8-A8544E993E0B}" type="slidenum">
              <a:rPr lang="fr-CA" smtClean="0"/>
              <a:t>‹n°›</a:t>
            </a:fld>
            <a:endParaRPr lang="fr-CA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447"/>
            <a:ext cx="2034433" cy="1188553"/>
          </a:xfrm>
          <a:prstGeom prst="rect">
            <a:avLst/>
          </a:prstGeom>
        </p:spPr>
      </p:pic>
      <p:pic>
        <p:nvPicPr>
          <p:cNvPr id="6" name="Image 7">
            <a:extLst>
              <a:ext uri="{FF2B5EF4-FFF2-40B4-BE49-F238E27FC236}">
                <a16:creationId xmlns:a16="http://schemas.microsoft.com/office/drawing/2014/main" id="{D6948F73-81DB-3B7B-52C8-7374A01073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094687" y="5817391"/>
            <a:ext cx="1817518" cy="69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855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06245"/>
            <a:ext cx="10515600" cy="550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610600" y="8855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EA75C-EC4C-4D33-ACF8-A8544E993E0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3551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80" r:id="rId2"/>
    <p:sldLayoutId id="2147483672" r:id="rId3"/>
    <p:sldLayoutId id="2147483673" r:id="rId4"/>
    <p:sldLayoutId id="2147483674" r:id="rId5"/>
    <p:sldLayoutId id="2147483676" r:id="rId6"/>
    <p:sldLayoutId id="2147483677" r:id="rId7"/>
    <p:sldLayoutId id="2147483678" r:id="rId8"/>
    <p:sldLayoutId id="2147483679" r:id="rId9"/>
    <p:sldLayoutId id="2147483665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>
            <a:lumMod val="40000"/>
            <a:lumOff val="60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>
            <a:lumMod val="40000"/>
            <a:lumOff val="60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>
            <a:lumMod val="40000"/>
            <a:lumOff val="60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>
            <a:lumMod val="40000"/>
            <a:lumOff val="60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>
            <a:lumMod val="40000"/>
            <a:lumOff val="60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9.png"/><Relationship Id="rId18" Type="http://schemas.openxmlformats.org/officeDocument/2006/relationships/image" Target="../media/image14.sv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notesSlide" Target="../notesSlides/notesSlide4.xml"/><Relationship Id="rId17" Type="http://schemas.openxmlformats.org/officeDocument/2006/relationships/image" Target="../media/image13.png"/><Relationship Id="rId2" Type="http://schemas.openxmlformats.org/officeDocument/2006/relationships/tags" Target="../tags/tag2.xml"/><Relationship Id="rId16" Type="http://schemas.openxmlformats.org/officeDocument/2006/relationships/image" Target="../media/image12.sv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5.xml"/><Relationship Id="rId15" Type="http://schemas.openxmlformats.org/officeDocument/2006/relationships/image" Target="../media/image11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23887" y="2200275"/>
            <a:ext cx="10891838" cy="2035125"/>
          </a:xfrm>
        </p:spPr>
        <p:txBody>
          <a:bodyPr anchor="t">
            <a:noAutofit/>
          </a:bodyPr>
          <a:lstStyle/>
          <a:p>
            <a:r>
              <a:rPr lang="fr-CA" sz="4400" b="1" dirty="0"/>
              <a:t>Programme de rénovation </a:t>
            </a:r>
            <a:br>
              <a:rPr lang="fr-CA" sz="4400" b="1" dirty="0"/>
            </a:br>
            <a:r>
              <a:rPr lang="fr-CA" sz="4400" b="1" dirty="0"/>
              <a:t>des HLM (PRHLM)</a:t>
            </a:r>
            <a:br>
              <a:rPr lang="fr-CA" sz="4400" b="1" dirty="0"/>
            </a:br>
            <a:r>
              <a:rPr lang="fr-CA" sz="4000" dirty="0"/>
              <a:t>Mise en œuvre</a:t>
            </a:r>
            <a:endParaRPr lang="fr-CA" sz="4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74202" y="4670884"/>
            <a:ext cx="6443594" cy="1655762"/>
          </a:xfrm>
        </p:spPr>
        <p:txBody>
          <a:bodyPr>
            <a:normAutofit/>
          </a:bodyPr>
          <a:lstStyle/>
          <a:p>
            <a:r>
              <a:rPr lang="fr-CA" sz="3200">
                <a:solidFill>
                  <a:schemeClr val="tx2">
                    <a:lumMod val="60000"/>
                    <a:lumOff val="40000"/>
                  </a:schemeClr>
                </a:solidFill>
              </a:rPr>
              <a:t>18 </a:t>
            </a:r>
            <a:r>
              <a:rPr lang="fr-CA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octobre 2023</a:t>
            </a:r>
          </a:p>
        </p:txBody>
      </p:sp>
    </p:spTree>
    <p:extLst>
      <p:ext uri="{BB962C8B-B14F-4D97-AF65-F5344CB8AC3E}">
        <p14:creationId xmlns:p14="http://schemas.microsoft.com/office/powerpoint/2010/main" val="4174553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443F094-4EAB-492C-AB94-06D1838F3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1EA75C-EC4C-4D33-ACF8-A8544E993E0B}" type="slidenum">
              <a:rPr lang="fr-CA" smtClean="0"/>
              <a:t>10</a:t>
            </a:fld>
            <a:endParaRPr lang="fr-CA"/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06C99738-697F-425E-AB7D-20DFD627EB69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10515600" cy="401097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 sz="4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CA" sz="2800" b="0" dirty="0">
                <a:solidFill>
                  <a:schemeClr val="tx1"/>
                </a:solidFill>
              </a:rPr>
              <a:t>Au début d’octobre: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CA" sz="2800" b="0" dirty="0">
                <a:solidFill>
                  <a:schemeClr val="tx1"/>
                </a:solidFill>
              </a:rPr>
              <a:t>15 projets avaient reçu une </a:t>
            </a:r>
            <a:r>
              <a:rPr lang="fr-CA" sz="2800" dirty="0"/>
              <a:t>lettre d’engagement</a:t>
            </a:r>
            <a:r>
              <a:rPr lang="fr-CA" sz="2800" b="0" dirty="0">
                <a:solidFill>
                  <a:schemeClr val="tx1"/>
                </a:solidFill>
              </a:rPr>
              <a:t>, pour des investissements totaux de 61,5M$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CA" sz="2800" b="0" dirty="0">
                <a:solidFill>
                  <a:schemeClr val="tx1"/>
                </a:solidFill>
              </a:rPr>
              <a:t>25 autres projets avaient reçu une </a:t>
            </a:r>
            <a:r>
              <a:rPr lang="fr-CA" sz="2800" dirty="0"/>
              <a:t>lettre</a:t>
            </a:r>
            <a:r>
              <a:rPr lang="fr-CA" sz="2800" b="0" dirty="0">
                <a:solidFill>
                  <a:schemeClr val="tx1"/>
                </a:solidFill>
              </a:rPr>
              <a:t> </a:t>
            </a:r>
            <a:r>
              <a:rPr lang="fr-CA" sz="2800" dirty="0"/>
              <a:t>d’intention</a:t>
            </a:r>
            <a:r>
              <a:rPr lang="fr-CA" sz="2800" b="0" dirty="0">
                <a:solidFill>
                  <a:schemeClr val="tx1"/>
                </a:solidFill>
              </a:rPr>
              <a:t>, pour des investissements potentiels de 105M$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CA" sz="2800" b="0" dirty="0">
                <a:solidFill>
                  <a:schemeClr val="tx1"/>
                </a:solidFill>
              </a:rPr>
              <a:t>58 nouvelles demandes ont été reçues pour 2024, totalisant 103,2M$</a:t>
            </a:r>
          </a:p>
          <a:p>
            <a:pPr algn="just"/>
            <a:endParaRPr lang="fr-CA" sz="2800" dirty="0"/>
          </a:p>
          <a:p>
            <a:pPr algn="just"/>
            <a:r>
              <a:rPr lang="fr-CA" sz="2800" dirty="0"/>
              <a:t>Les organismes peuvent continuer de présenter des demandes de projets.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634259A-B105-AA64-9706-CDBD1A4BB4A1}"/>
              </a:ext>
            </a:extLst>
          </p:cNvPr>
          <p:cNvSpPr txBox="1">
            <a:spLocks/>
          </p:cNvSpPr>
          <p:nvPr/>
        </p:nvSpPr>
        <p:spPr>
          <a:xfrm>
            <a:off x="838200" y="806245"/>
            <a:ext cx="10515600" cy="55060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fr-CA" sz="3200" b="1" dirty="0"/>
              <a:t>PROJETS REÇUS</a:t>
            </a:r>
          </a:p>
        </p:txBody>
      </p:sp>
    </p:spTree>
    <p:extLst>
      <p:ext uri="{BB962C8B-B14F-4D97-AF65-F5344CB8AC3E}">
        <p14:creationId xmlns:p14="http://schemas.microsoft.com/office/powerpoint/2010/main" val="2873750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PROCESSUS D’OBTENTION DU FINANCEMENT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1EA75C-EC4C-4D33-ACF8-A8544E993E0B}" type="slidenum">
              <a:rPr lang="fr-CA" smtClean="0"/>
              <a:t>11</a:t>
            </a:fld>
            <a:endParaRPr lang="fr-CA"/>
          </a:p>
        </p:txBody>
      </p: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1657068A-397B-416B-9765-9CE58C3F5D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465956"/>
              </p:ext>
            </p:extLst>
          </p:nvPr>
        </p:nvGraphicFramePr>
        <p:xfrm>
          <a:off x="991393" y="1643389"/>
          <a:ext cx="10209213" cy="3855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504EC38-45C4-4610-B5B6-8CB90113F091}"/>
              </a:ext>
            </a:extLst>
          </p:cNvPr>
          <p:cNvSpPr/>
          <p:nvPr/>
        </p:nvSpPr>
        <p:spPr>
          <a:xfrm>
            <a:off x="3915822" y="4015676"/>
            <a:ext cx="160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CA" sz="1600"/>
              <a:t>Lettre </a:t>
            </a:r>
          </a:p>
          <a:p>
            <a:pPr lvl="0" algn="ctr"/>
            <a:r>
              <a:rPr lang="fr-CA" sz="1600"/>
              <a:t>d’engagement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9E3A1B-3282-47CC-B7A2-4E757E0E8AEF}"/>
              </a:ext>
            </a:extLst>
          </p:cNvPr>
          <p:cNvSpPr/>
          <p:nvPr/>
        </p:nvSpPr>
        <p:spPr>
          <a:xfrm>
            <a:off x="6857785" y="2139968"/>
            <a:ext cx="11637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CA" sz="1600"/>
              <a:t>Lettre d’intention</a:t>
            </a:r>
          </a:p>
        </p:txBody>
      </p:sp>
      <p:pic>
        <p:nvPicPr>
          <p:cNvPr id="6" name="Graphique 5" descr="Enveloppe">
            <a:extLst>
              <a:ext uri="{FF2B5EF4-FFF2-40B4-BE49-F238E27FC236}">
                <a16:creationId xmlns:a16="http://schemas.microsoft.com/office/drawing/2014/main" id="{7BFD0759-FC74-670F-B3AD-B31D0B2E8F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39630" y="2580540"/>
            <a:ext cx="600075" cy="600075"/>
          </a:xfrm>
          <a:prstGeom prst="rect">
            <a:avLst/>
          </a:prstGeom>
        </p:spPr>
      </p:pic>
      <p:pic>
        <p:nvPicPr>
          <p:cNvPr id="8" name="Graphique 7" descr="Enveloppe">
            <a:extLst>
              <a:ext uri="{FF2B5EF4-FFF2-40B4-BE49-F238E27FC236}">
                <a16:creationId xmlns:a16="http://schemas.microsoft.com/office/drawing/2014/main" id="{4E76CD01-F461-86C9-A9A8-F2CC881EC9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15884" y="4498030"/>
            <a:ext cx="600075" cy="60007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E74162F-BAA1-41A4-B1C1-B6C48E5D0950}"/>
              </a:ext>
            </a:extLst>
          </p:cNvPr>
          <p:cNvSpPr txBox="1"/>
          <p:nvPr/>
        </p:nvSpPr>
        <p:spPr>
          <a:xfrm>
            <a:off x="4468584" y="6068359"/>
            <a:ext cx="3349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dirty="0"/>
              <a:t>15 jours ouvrables</a:t>
            </a:r>
          </a:p>
        </p:txBody>
      </p:sp>
      <p:sp>
        <p:nvSpPr>
          <p:cNvPr id="9" name="Accolade fermante 8">
            <a:extLst>
              <a:ext uri="{FF2B5EF4-FFF2-40B4-BE49-F238E27FC236}">
                <a16:creationId xmlns:a16="http://schemas.microsoft.com/office/drawing/2014/main" id="{63D64C38-9B9A-4105-A668-68CF988724BC}"/>
              </a:ext>
            </a:extLst>
          </p:cNvPr>
          <p:cNvSpPr/>
          <p:nvPr/>
        </p:nvSpPr>
        <p:spPr>
          <a:xfrm rot="5400000">
            <a:off x="5557310" y="3008472"/>
            <a:ext cx="1172239" cy="493433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56971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/>
              <a:t>OBTENTION DU FINANCEMENT (suite)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lvl="0" indent="0" algn="just">
              <a:buNone/>
            </a:pPr>
            <a:r>
              <a:rPr lang="fr-CA" sz="3200" b="1" dirty="0">
                <a:solidFill>
                  <a:schemeClr val="accent3"/>
                </a:solidFill>
              </a:rPr>
              <a:t>Présentation d’une demande de projet spécial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Mettre à jour le bilan de santé de l’ensemble immobilier visé, puis créer un projet dans BSI.</a:t>
            </a:r>
            <a:r>
              <a:rPr lang="fr-CA" cap="small" dirty="0"/>
              <a:t>net</a:t>
            </a:r>
            <a:r>
              <a:rPr lang="fr-CA" dirty="0"/>
              <a:t> et y déposer les documents.</a:t>
            </a:r>
            <a:endParaRPr lang="fr-CA" dirty="0">
              <a:ea typeface="Calibri"/>
              <a:cs typeface="Calibri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fr-CA" dirty="0"/>
              <a:t>Transmettre le formulaire de demande de projet spécial </a:t>
            </a:r>
            <a:br>
              <a:rPr lang="fr-CA" dirty="0"/>
            </a:br>
            <a:r>
              <a:rPr lang="fr-CA" dirty="0"/>
              <a:t>par courriel à </a:t>
            </a:r>
            <a:r>
              <a:rPr lang="fr-CA" i="1" dirty="0"/>
              <a:t>expertise.technique@shq.gouv.qc.ca. </a:t>
            </a:r>
            <a:endParaRPr lang="fr-CA" dirty="0"/>
          </a:p>
          <a:p>
            <a:pPr marL="0" indent="0">
              <a:buNone/>
            </a:pPr>
            <a:r>
              <a:rPr lang="fr-CA" sz="2000" dirty="0"/>
              <a:t>Au besoin, consultez le « Guide pour </a:t>
            </a:r>
            <a:br>
              <a:rPr lang="fr-CA" sz="2000" dirty="0"/>
            </a:br>
            <a:r>
              <a:rPr lang="fr-CA" sz="2000" dirty="0"/>
              <a:t>la présentation d’un projet spécial ».</a:t>
            </a:r>
            <a:endParaRPr lang="fr-CA" sz="2000" dirty="0">
              <a:ea typeface="Calibri" panose="020F0502020204030204"/>
              <a:cs typeface="Calibri" panose="020F0502020204030204"/>
            </a:endParaRPr>
          </a:p>
          <a:p>
            <a:pPr marL="514350" indent="-514350">
              <a:buFont typeface="+mj-lt"/>
              <a:buAutoNum type="arabicPeriod"/>
            </a:pPr>
            <a:endParaRPr lang="fr-CA" dirty="0"/>
          </a:p>
          <a:p>
            <a:pPr marL="514350" lvl="0" indent="-514350">
              <a:buFont typeface="+mj-lt"/>
              <a:buAutoNum type="arabicPeriod"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1EA75C-EC4C-4D33-ACF8-A8544E993E0B}" type="slidenum">
              <a:rPr lang="fr-CA" smtClean="0"/>
              <a:t>12</a:t>
            </a:fld>
            <a:endParaRPr lang="fr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81FC189-3263-A248-EA6E-1B7B7B05E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962" y="4239596"/>
            <a:ext cx="1498949" cy="19373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21834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82E1C8-AC43-4846-AC3E-B2ACFD309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QU’EST-CE QU’UN PROJET?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46DB9B-E6B7-4EC7-89BA-025C6745C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/>
              <a:t>Un projet correspond généralement à ce qui peut être réalisé dans un seul contrat de construction, car le montant de l’aide financière doit être déterminé le plus précisément possible lors de « l’engagement » de la SHQ.</a:t>
            </a:r>
          </a:p>
          <a:p>
            <a:r>
              <a:rPr lang="fr-CA" dirty="0"/>
              <a:t>Le projet peut se réaliser sur plus d’une année, mais la durée du projet ne devrait pas excéder 4 ans suivant « l’engagement » de la SHQ.</a:t>
            </a:r>
          </a:p>
          <a:p>
            <a:pPr lvl="1"/>
            <a:r>
              <a:rPr lang="fr-CA" dirty="0"/>
              <a:t>S’il est prévu que le projet dure plus de 4 ans, envisager un phasage des travaux.</a:t>
            </a:r>
          </a:p>
          <a:p>
            <a:r>
              <a:rPr lang="fr-CA" dirty="0"/>
              <a:t>On évite de chevaucher la fin d’entente de financement avec le Fédéral.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9E319E1-0789-4E93-ABD0-9620B58CE5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1EA75C-EC4C-4D33-ACF8-A8544E993E0B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86558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/>
              <a:t>OBTENTION DU FINANCEMENT (suite)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idx="1"/>
          </p:nvPr>
        </p:nvSpPr>
        <p:spPr>
          <a:xfrm>
            <a:off x="838200" y="1825625"/>
            <a:ext cx="8445759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just">
              <a:buNone/>
            </a:pPr>
            <a:r>
              <a:rPr lang="fr-CA" sz="3200" b="1" dirty="0">
                <a:solidFill>
                  <a:schemeClr val="accent3"/>
                </a:solidFill>
              </a:rPr>
              <a:t>Envoi de la lettre d’intention par la SHQ</a:t>
            </a:r>
          </a:p>
          <a:p>
            <a:r>
              <a:rPr lang="fr-CA" b="1" dirty="0"/>
              <a:t>Approbation préliminaire du projet </a:t>
            </a:r>
            <a:endParaRPr lang="fr-CA" b="1" dirty="0">
              <a:ea typeface="Calibri"/>
              <a:cs typeface="Calibri"/>
            </a:endParaRPr>
          </a:p>
          <a:p>
            <a:pPr lvl="1"/>
            <a:r>
              <a:rPr lang="fr-CA" dirty="0"/>
              <a:t>Sur la base d’une estimation.</a:t>
            </a:r>
            <a:endParaRPr lang="fr-CA" dirty="0">
              <a:ea typeface="Calibri"/>
              <a:cs typeface="Calibri"/>
            </a:endParaRPr>
          </a:p>
          <a:p>
            <a:pPr lvl="1"/>
            <a:r>
              <a:rPr lang="fr-CA" dirty="0"/>
              <a:t>Octroie une </a:t>
            </a:r>
            <a:r>
              <a:rPr lang="fr-CA" b="1" dirty="0"/>
              <a:t>allocation de démarrage</a:t>
            </a:r>
            <a:r>
              <a:rPr lang="fr-CA" dirty="0"/>
              <a:t> pour la </a:t>
            </a:r>
            <a:br>
              <a:rPr lang="fr-CA" dirty="0"/>
            </a:br>
            <a:r>
              <a:rPr lang="fr-CA" dirty="0"/>
              <a:t>réalisation des études et l’élaboration des plans et devis jusqu’à l’appel d’offres.</a:t>
            </a:r>
            <a:endParaRPr lang="fr-CA" dirty="0">
              <a:solidFill>
                <a:schemeClr val="accent3"/>
              </a:solidFill>
            </a:endParaRPr>
          </a:p>
          <a:p>
            <a:r>
              <a:rPr lang="fr-CA" b="1" dirty="0"/>
              <a:t>Allocation de démarrage</a:t>
            </a:r>
          </a:p>
          <a:p>
            <a:pPr lvl="1"/>
            <a:r>
              <a:rPr lang="fr-CA" dirty="0"/>
              <a:t>Prévue pour le paiement des honoraires professionnels.</a:t>
            </a:r>
          </a:p>
          <a:p>
            <a:pPr lvl="1"/>
            <a:r>
              <a:rPr lang="fr-CA" dirty="0"/>
              <a:t>Pourra être révisée au besoin, en fonction des contrats.</a:t>
            </a:r>
          </a:p>
          <a:p>
            <a:r>
              <a:rPr lang="fr-CA" b="1" dirty="0"/>
              <a:t>Une entente entre l’organisme et la SHQ doit être signée.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1EA75C-EC4C-4D33-ACF8-A8544E993E0B}" type="slidenum">
              <a:rPr lang="fr-CA" smtClean="0"/>
              <a:t>14</a:t>
            </a:fld>
            <a:endParaRPr lang="fr-CA"/>
          </a:p>
        </p:txBody>
      </p:sp>
      <p:pic>
        <p:nvPicPr>
          <p:cNvPr id="6" name="Graphique 5" descr="Enveloppe">
            <a:extLst>
              <a:ext uri="{FF2B5EF4-FFF2-40B4-BE49-F238E27FC236}">
                <a16:creationId xmlns:a16="http://schemas.microsoft.com/office/drawing/2014/main" id="{D471882E-F36B-E9C5-4940-4DFFA4968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87653" y="1825625"/>
            <a:ext cx="2589094" cy="258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749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/>
              <a:t>OBTENTION DU FINANCEMENT (suite)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fr-CA" sz="3200" b="1" dirty="0">
                <a:solidFill>
                  <a:schemeClr val="accent3"/>
                </a:solidFill>
              </a:rPr>
              <a:t>Montage de la demande d’aide financière</a:t>
            </a:r>
            <a:endParaRPr lang="fr-CA" sz="3200" b="1" dirty="0">
              <a:solidFill>
                <a:schemeClr val="accent3"/>
              </a:solidFill>
              <a:ea typeface="Calibri"/>
              <a:cs typeface="Calibri"/>
            </a:endParaRPr>
          </a:p>
          <a:p>
            <a:pPr algn="just"/>
            <a:r>
              <a:rPr lang="fr-CA" dirty="0"/>
              <a:t>Préparer les plans et devis.</a:t>
            </a:r>
          </a:p>
          <a:p>
            <a:pPr algn="just">
              <a:buClr>
                <a:srgbClr val="B8E6F2"/>
              </a:buClr>
            </a:pPr>
            <a:r>
              <a:rPr lang="fr-CA" dirty="0"/>
              <a:t>Effectuer l’appel d'offres et prendre connaissance des soumissions.</a:t>
            </a:r>
            <a:endParaRPr lang="fr-CA" dirty="0">
              <a:ea typeface="Calibri" panose="020F0502020204030204"/>
              <a:cs typeface="Calibri" panose="020F0502020204030204"/>
            </a:endParaRPr>
          </a:p>
          <a:p>
            <a:pPr algn="just"/>
            <a:r>
              <a:rPr lang="fr-CA" dirty="0"/>
              <a:t>Transmettre à la SHQ le résultat de l’appel d’offres et le coût total du projet :</a:t>
            </a:r>
            <a:endParaRPr lang="fr-CA" dirty="0">
              <a:ea typeface="Calibri"/>
              <a:cs typeface="Calibri"/>
            </a:endParaRPr>
          </a:p>
          <a:p>
            <a:pPr lvl="1" algn="just"/>
            <a:r>
              <a:rPr lang="fr-CA" dirty="0"/>
              <a:t>prix de la </a:t>
            </a:r>
            <a:r>
              <a:rPr lang="fr-CA" b="1" dirty="0"/>
              <a:t>soumission retenue</a:t>
            </a:r>
          </a:p>
          <a:p>
            <a:pPr lvl="1" algn="just"/>
            <a:r>
              <a:rPr lang="fr-CA" dirty="0"/>
              <a:t>montant des </a:t>
            </a:r>
            <a:r>
              <a:rPr lang="fr-CA" b="1" dirty="0"/>
              <a:t>honoraires</a:t>
            </a:r>
            <a:r>
              <a:rPr lang="fr-CA" dirty="0"/>
              <a:t> professionnels</a:t>
            </a:r>
          </a:p>
          <a:p>
            <a:pPr lvl="1" algn="just"/>
            <a:r>
              <a:rPr lang="fr-CA" dirty="0"/>
              <a:t>frais </a:t>
            </a:r>
            <a:r>
              <a:rPr lang="fr-CA" b="1" dirty="0"/>
              <a:t>afférents</a:t>
            </a:r>
          </a:p>
          <a:p>
            <a:pPr lvl="1" algn="just"/>
            <a:r>
              <a:rPr lang="fr-CA" dirty="0"/>
              <a:t>etc.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1EA75C-EC4C-4D33-ACF8-A8544E993E0B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86329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/>
              <a:t>OBTENTION DU FINANCEMENT (suite)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idx="1"/>
          </p:nvPr>
        </p:nvSpPr>
        <p:spPr>
          <a:xfrm>
            <a:off x="838200" y="1825625"/>
            <a:ext cx="799789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fr-CA" sz="3200" b="1" dirty="0">
                <a:solidFill>
                  <a:schemeClr val="accent3"/>
                </a:solidFill>
              </a:rPr>
              <a:t>Envoi de la lettre d’engagement par la SHQ </a:t>
            </a:r>
          </a:p>
          <a:p>
            <a:r>
              <a:rPr lang="fr-CA" dirty="0"/>
              <a:t>Confirme l’</a:t>
            </a:r>
            <a:r>
              <a:rPr lang="fr-CA" b="1" dirty="0"/>
              <a:t>aide financière </a:t>
            </a:r>
            <a:r>
              <a:rPr lang="fr-CA" dirty="0"/>
              <a:t>accordée au projet.</a:t>
            </a:r>
            <a:endParaRPr lang="fr-CA" dirty="0">
              <a:cs typeface="Calibri"/>
            </a:endParaRPr>
          </a:p>
          <a:p>
            <a:r>
              <a:rPr lang="fr-CA" dirty="0"/>
              <a:t>L’aide financière est confirmée pour toute la durée du projet. Il n’est pas nécessaire de présenter une nouvelle demande à chaque année pour reconduire le financement.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1EA75C-EC4C-4D33-ACF8-A8544E993E0B}" type="slidenum">
              <a:rPr lang="fr-CA" smtClean="0"/>
              <a:t>16</a:t>
            </a:fld>
            <a:endParaRPr lang="fr-CA"/>
          </a:p>
        </p:txBody>
      </p:sp>
      <p:pic>
        <p:nvPicPr>
          <p:cNvPr id="6" name="Graphique 5" descr="Enveloppe">
            <a:extLst>
              <a:ext uri="{FF2B5EF4-FFF2-40B4-BE49-F238E27FC236}">
                <a16:creationId xmlns:a16="http://schemas.microsoft.com/office/drawing/2014/main" id="{C4A23E52-EA70-7D6E-8275-E967B0FAB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87653" y="1825625"/>
            <a:ext cx="2589094" cy="258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444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/>
              <a:t>OBTENTION DU FINANCEMENT (suite)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fr-CA" sz="3200" b="1" dirty="0">
                <a:solidFill>
                  <a:schemeClr val="accent3"/>
                </a:solidFill>
              </a:rPr>
              <a:t>Financement municipal</a:t>
            </a:r>
          </a:p>
          <a:p>
            <a:r>
              <a:rPr lang="fr-CA" dirty="0"/>
              <a:t>Les municipalités contribuent pour 10 % des dépenses admissibles.</a:t>
            </a:r>
          </a:p>
          <a:p>
            <a:pPr lvl="1"/>
            <a:r>
              <a:rPr lang="fr-CA" dirty="0"/>
              <a:t>Sauf si ce n’est pas prévu dans la convention de réalisation et d’exploitation.</a:t>
            </a:r>
          </a:p>
          <a:p>
            <a:r>
              <a:rPr lang="fr-CA" dirty="0"/>
              <a:t>La SHQ analysera les formes de contribution envisagées.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1EA75C-EC4C-4D33-ACF8-A8544E993E0B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68590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1D8192CE-471C-96F5-345D-7F62D4A509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/>
              <a:t>Suivi de </a:t>
            </a:r>
            <a:br>
              <a:rPr lang="fr-CA"/>
            </a:br>
            <a:r>
              <a:rPr lang="fr-CA"/>
              <a:t>l’avancement des travaux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B27E800-E3E8-0368-FFE3-C047B3DE5A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1EA75C-EC4C-4D33-ACF8-A8544E993E0B}" type="slidenum">
              <a:rPr lang="fr-CA" smtClean="0"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92171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4BADF8-8386-4CF4-9766-5CB2A263D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/>
              <a:t>SUIVI DE L’AVANCEMENT DES TRAVAUX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0B8486-2BA3-0E6B-6A61-B02F80982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A" sz="3200" b="1">
                <a:solidFill>
                  <a:schemeClr val="accent3"/>
                </a:solidFill>
              </a:rPr>
              <a:t>Processus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DA05C94-6EB8-46FC-939C-657414922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1EA75C-EC4C-4D33-ACF8-A8544E993E0B}" type="slidenum">
              <a:rPr lang="fr-CA" smtClean="0"/>
              <a:t>19</a:t>
            </a:fld>
            <a:endParaRPr lang="fr-CA"/>
          </a:p>
        </p:txBody>
      </p: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BF39D0AE-D007-45EA-86C8-3427F50176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3989732"/>
              </p:ext>
            </p:extLst>
          </p:nvPr>
        </p:nvGraphicFramePr>
        <p:xfrm>
          <a:off x="917971" y="2899403"/>
          <a:ext cx="10356058" cy="175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Graphique 16" descr="Enveloppe">
            <a:extLst>
              <a:ext uri="{FF2B5EF4-FFF2-40B4-BE49-F238E27FC236}">
                <a16:creationId xmlns:a16="http://schemas.microsoft.com/office/drawing/2014/main" id="{2F3C86A4-30AF-4538-AC99-7600BB9B4E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46844" y="3656793"/>
            <a:ext cx="468000" cy="468000"/>
          </a:xfrm>
          <a:prstGeom prst="rect">
            <a:avLst/>
          </a:prstGeom>
        </p:spPr>
      </p:pic>
      <p:sp>
        <p:nvSpPr>
          <p:cNvPr id="11" name="Flèche : angle droit 10">
            <a:extLst>
              <a:ext uri="{FF2B5EF4-FFF2-40B4-BE49-F238E27FC236}">
                <a16:creationId xmlns:a16="http://schemas.microsoft.com/office/drawing/2014/main" id="{D032AF05-6B58-EA9B-F325-B9273172B171}"/>
              </a:ext>
            </a:extLst>
          </p:cNvPr>
          <p:cNvSpPr/>
          <p:nvPr/>
        </p:nvSpPr>
        <p:spPr>
          <a:xfrm rot="10800000" flipH="1">
            <a:off x="5181602" y="2588566"/>
            <a:ext cx="5607042" cy="797714"/>
          </a:xfrm>
          <a:prstGeom prst="bentUpArrow">
            <a:avLst>
              <a:gd name="adj1" fmla="val 26515"/>
              <a:gd name="adj2" fmla="val 25000"/>
              <a:gd name="adj3" fmla="val 42040"/>
            </a:avLst>
          </a:prstGeom>
          <a:solidFill>
            <a:srgbClr val="AAB6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CA" dirty="0">
              <a:ea typeface="Calibri"/>
              <a:cs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38ECEF-403C-651F-0485-A4DDAE34C0A8}"/>
              </a:ext>
            </a:extLst>
          </p:cNvPr>
          <p:cNvSpPr/>
          <p:nvPr/>
        </p:nvSpPr>
        <p:spPr>
          <a:xfrm rot="10800000">
            <a:off x="5061026" y="2587284"/>
            <a:ext cx="199878" cy="799200"/>
          </a:xfrm>
          <a:prstGeom prst="rect">
            <a:avLst/>
          </a:prstGeom>
          <a:solidFill>
            <a:srgbClr val="AAB6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Flèche : angle droit 12">
            <a:extLst>
              <a:ext uri="{FF2B5EF4-FFF2-40B4-BE49-F238E27FC236}">
                <a16:creationId xmlns:a16="http://schemas.microsoft.com/office/drawing/2014/main" id="{970F4871-22F3-6964-B62B-F2795DF87B23}"/>
              </a:ext>
            </a:extLst>
          </p:cNvPr>
          <p:cNvSpPr/>
          <p:nvPr/>
        </p:nvSpPr>
        <p:spPr>
          <a:xfrm flipH="1">
            <a:off x="1302419" y="4165195"/>
            <a:ext cx="9359095" cy="797714"/>
          </a:xfrm>
          <a:prstGeom prst="bentUpArrow">
            <a:avLst>
              <a:gd name="adj1" fmla="val 26515"/>
              <a:gd name="adj2" fmla="val 25000"/>
              <a:gd name="adj3" fmla="val 42040"/>
            </a:avLst>
          </a:prstGeom>
          <a:solidFill>
            <a:srgbClr val="AAB6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E56CFC-1DD0-8986-8DB6-C3FEEE6BA175}"/>
              </a:ext>
            </a:extLst>
          </p:cNvPr>
          <p:cNvSpPr/>
          <p:nvPr/>
        </p:nvSpPr>
        <p:spPr>
          <a:xfrm rot="10800000">
            <a:off x="10501522" y="4163507"/>
            <a:ext cx="199878" cy="797714"/>
          </a:xfrm>
          <a:prstGeom prst="rect">
            <a:avLst/>
          </a:prstGeom>
          <a:solidFill>
            <a:srgbClr val="AAB6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9EDCD6AE-E29D-E9C8-D858-2E6FB5FD9589}"/>
              </a:ext>
            </a:extLst>
          </p:cNvPr>
          <p:cNvSpPr txBox="1"/>
          <p:nvPr/>
        </p:nvSpPr>
        <p:spPr>
          <a:xfrm>
            <a:off x="5260257" y="2564579"/>
            <a:ext cx="639096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1200" dirty="0">
                <a:ea typeface="Calibri"/>
                <a:cs typeface="Calibri"/>
              </a:rPr>
              <a:t>Non</a:t>
            </a:r>
            <a:endParaRPr lang="fr-FR" sz="1200">
              <a:ea typeface="Calibri"/>
              <a:cs typeface="Calibri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327B3157-DA2E-F741-D591-EE93F5F9DF2A}"/>
              </a:ext>
            </a:extLst>
          </p:cNvPr>
          <p:cNvSpPr txBox="1"/>
          <p:nvPr/>
        </p:nvSpPr>
        <p:spPr>
          <a:xfrm>
            <a:off x="5858386" y="3646128"/>
            <a:ext cx="639096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1200" dirty="0">
                <a:ea typeface="Calibri"/>
                <a:cs typeface="Calibri"/>
              </a:rPr>
              <a:t>Oui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052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ECB13753-85E2-75B3-3D60-383EE1A71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Plan de la présentation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538D2343-AD37-6D61-3380-8D8ABEA25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CA" dirty="0"/>
              <a:t>Volets du PRHLM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CA" dirty="0"/>
              <a:t>Priorités de la SHQ 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CA" dirty="0"/>
              <a:t>Obtention du financement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CA" dirty="0"/>
              <a:t>Suivi de l’avancement des travaux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CA" dirty="0"/>
              <a:t>Période de questions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83DB2B4-7FE8-F802-9345-4D6F764DA8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1EA75C-EC4C-4D33-ACF8-A8544E993E0B}" type="slidenum">
              <a:rPr lang="fr-CA" smtClean="0"/>
              <a:pPr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60072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/>
              <a:t>SUIVI DE L’AVANCEMENT DES TRAVAUX (suite)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lvl="0" indent="0">
              <a:buNone/>
            </a:pPr>
            <a:r>
              <a:rPr lang="fr-CA" sz="3200" b="1" dirty="0">
                <a:solidFill>
                  <a:schemeClr val="accent3"/>
                </a:solidFill>
              </a:rPr>
              <a:t>Révision du budget</a:t>
            </a:r>
          </a:p>
          <a:p>
            <a:r>
              <a:rPr lang="fr-CA" dirty="0"/>
              <a:t>L’organisme doit assurer un suivi rigoureux du projet et des coûts associés.</a:t>
            </a:r>
          </a:p>
          <a:p>
            <a:r>
              <a:rPr lang="fr-CA" dirty="0"/>
              <a:t>Si le budget doit être ajusté, il faut envoyer une </a:t>
            </a:r>
            <a:r>
              <a:rPr lang="fr-CA" b="1" dirty="0"/>
              <a:t>demande d’ajustement</a:t>
            </a:r>
            <a:r>
              <a:rPr lang="fr-CA" dirty="0"/>
              <a:t> avec des </a:t>
            </a:r>
            <a:r>
              <a:rPr lang="fr-CA" b="1" dirty="0"/>
              <a:t>pièces justificatives</a:t>
            </a:r>
            <a:r>
              <a:rPr lang="fr-CA" dirty="0"/>
              <a:t>.</a:t>
            </a:r>
            <a:endParaRPr lang="fr-CA" dirty="0">
              <a:ea typeface="Calibri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1EA75C-EC4C-4D33-ACF8-A8544E993E0B}" type="slidenum">
              <a:rPr lang="fr-CA" smtClean="0"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0519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500B4B64-4905-D289-E80E-72C0AD0A26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84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75AAD64F-F49A-4A6C-9A11-77DEAD6CE7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/>
              <a:t>Période de </a:t>
            </a:r>
            <a:br>
              <a:rPr lang="fr-CA"/>
            </a:br>
            <a:r>
              <a:rPr lang="fr-CA"/>
              <a:t>questions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9B36C66-4951-B465-CE40-F31DCA6DD0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1EA75C-EC4C-4D33-ACF8-A8544E993E0B}" type="slidenum">
              <a:rPr lang="fr-CA" smtClean="0"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61493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75AAD64F-F49A-4A6C-9A11-77DEAD6CE7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/>
              <a:t>Fin de </a:t>
            </a:r>
            <a:br>
              <a:rPr lang="fr-CA"/>
            </a:br>
            <a:r>
              <a:rPr lang="fr-CA"/>
              <a:t>la présentation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9B36C66-4951-B465-CE40-F31DCA6DD0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1EA75C-EC4C-4D33-ACF8-A8544E993E0B}" type="slidenum">
              <a:rPr lang="fr-CA" smtClean="0"/>
              <a:t>22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80623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33757A5-21ED-CC3B-D15D-3CC0B9D3BB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1D8192CE-471C-96F5-345D-7F62D4A509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/>
              <a:t>Volets du PRHLM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B27E800-E3E8-0368-FFE3-C047B3DE5A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1EA75C-EC4C-4D33-ACF8-A8544E993E0B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48818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VOLETS DU PRHLM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1EA75C-EC4C-4D33-ACF8-A8544E993E0B}" type="slidenum">
              <a:rPr lang="fr-CA" smtClean="0"/>
              <a:t>4</a:t>
            </a:fld>
            <a:endParaRPr lang="fr-CA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79DB4DA6-616B-4545-9560-5702BA9FFE1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75707" y="1436108"/>
            <a:ext cx="6550179" cy="1257818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t"/>
          <a:lstStyle/>
          <a:p>
            <a:pPr algn="just"/>
            <a:r>
              <a:rPr lang="fr-CA" sz="2400" b="1">
                <a:solidFill>
                  <a:schemeClr val="tx2">
                    <a:lumMod val="60000"/>
                    <a:lumOff val="40000"/>
                  </a:schemeClr>
                </a:solidFill>
              </a:rPr>
              <a:t>Volet 1</a:t>
            </a:r>
          </a:p>
          <a:p>
            <a:pPr algn="just"/>
            <a:r>
              <a:rPr lang="fr-CA" sz="2000"/>
              <a:t>Travaux de rénovation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C0E91C7C-B68C-4D6B-9121-111843AAB62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235797" y="2900977"/>
            <a:ext cx="6590089" cy="1257818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t"/>
          <a:lstStyle/>
          <a:p>
            <a:pPr algn="just"/>
            <a:r>
              <a:rPr lang="fr-CA" sz="2400" b="1">
                <a:solidFill>
                  <a:schemeClr val="tx2">
                    <a:lumMod val="60000"/>
                    <a:lumOff val="40000"/>
                  </a:schemeClr>
                </a:solidFill>
              </a:rPr>
              <a:t>Volet 2</a:t>
            </a:r>
          </a:p>
          <a:p>
            <a:pPr algn="just"/>
            <a:r>
              <a:rPr lang="fr-CA" sz="2000"/>
              <a:t>Travaux de reconstruction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2525A518-8EE6-4ADD-A05A-912EF1DDCE6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235797" y="4360148"/>
            <a:ext cx="6590089" cy="1257818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t"/>
          <a:lstStyle/>
          <a:p>
            <a:pPr algn="just"/>
            <a:r>
              <a:rPr lang="fr-CA" sz="2400" b="1">
                <a:solidFill>
                  <a:schemeClr val="tx2">
                    <a:lumMod val="60000"/>
                    <a:lumOff val="40000"/>
                  </a:schemeClr>
                </a:solidFill>
              </a:rPr>
              <a:t>Volet 3</a:t>
            </a:r>
          </a:p>
          <a:p>
            <a:r>
              <a:rPr lang="fr-CA" sz="2000"/>
              <a:t>Travaux de rénovation ou de reconstruction après sinistre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26533DE-D10E-46EC-A408-FD3AFB3E94C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894805" y="2900976"/>
            <a:ext cx="1340992" cy="134099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DF860D4-6167-46BF-A612-DA1B0A01486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838200" y="4360148"/>
            <a:ext cx="1340991" cy="134099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B94C0FA-85C4-4ED2-833C-A4A0F4EE782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894806" y="1436108"/>
            <a:ext cx="1340991" cy="1340991"/>
          </a:xfrm>
          <a:prstGeom prst="rect">
            <a:avLst/>
          </a:prstGeom>
        </p:spPr>
      </p:pic>
      <p:pic>
        <p:nvPicPr>
          <p:cNvPr id="11" name="Graphique 10" descr="Feu avec un remplissage uni">
            <a:extLst>
              <a:ext uri="{FF2B5EF4-FFF2-40B4-BE49-F238E27FC236}">
                <a16:creationId xmlns:a16="http://schemas.microsoft.com/office/drawing/2014/main" id="{71C3CEE5-E4A6-4B84-A47B-9E7032ED174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06915" y="4935466"/>
            <a:ext cx="432251" cy="432251"/>
          </a:xfrm>
          <a:prstGeom prst="rect">
            <a:avLst/>
          </a:prstGeom>
        </p:spPr>
      </p:pic>
      <p:pic>
        <p:nvPicPr>
          <p:cNvPr id="12" name="Graphique 11" descr="Feu avec un remplissage uni">
            <a:extLst>
              <a:ext uri="{FF2B5EF4-FFF2-40B4-BE49-F238E27FC236}">
                <a16:creationId xmlns:a16="http://schemas.microsoft.com/office/drawing/2014/main" id="{705A151D-61F3-4B4E-A826-249E6D2C7096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263873" y="5105668"/>
            <a:ext cx="263873" cy="263873"/>
          </a:xfrm>
          <a:prstGeom prst="rect">
            <a:avLst/>
          </a:prstGeom>
        </p:spPr>
      </p:pic>
      <p:pic>
        <p:nvPicPr>
          <p:cNvPr id="13" name="Graphique 12" descr="Feu avec un remplissage uni">
            <a:extLst>
              <a:ext uri="{FF2B5EF4-FFF2-40B4-BE49-F238E27FC236}">
                <a16:creationId xmlns:a16="http://schemas.microsoft.com/office/drawing/2014/main" id="{AA890ACF-5F2A-4974-A855-3815A0F7168D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468526" y="4535245"/>
            <a:ext cx="362683" cy="362683"/>
          </a:xfrm>
          <a:prstGeom prst="rect">
            <a:avLst/>
          </a:prstGeom>
        </p:spPr>
      </p:pic>
      <p:pic>
        <p:nvPicPr>
          <p:cNvPr id="14" name="Graphique 13" descr="Feu avec un remplissage uni">
            <a:extLst>
              <a:ext uri="{FF2B5EF4-FFF2-40B4-BE49-F238E27FC236}">
                <a16:creationId xmlns:a16="http://schemas.microsoft.com/office/drawing/2014/main" id="{7F348E06-E523-44E1-B53A-5BD988055959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428464" y="4638987"/>
            <a:ext cx="221404" cy="22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16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FB20351-1872-85E8-777F-A1BAB8D82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1D8192CE-471C-96F5-345D-7F62D4A509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/>
              <a:t>Priorités de la SHQ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B27E800-E3E8-0368-FFE3-C047B3DE5A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1EA75C-EC4C-4D33-ACF8-A8544E993E0B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25698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PRIORITÉS DE LA SHQ 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Clr>
                <a:schemeClr val="accent3"/>
              </a:buClr>
              <a:buFont typeface="+mj-lt"/>
              <a:buAutoNum type="arabicPeriod"/>
            </a:pPr>
            <a:r>
              <a:rPr lang="fr-CA" dirty="0"/>
              <a:t>Augmenter la performance des mandataires dans </a:t>
            </a:r>
            <a:br>
              <a:rPr lang="fr-CA" dirty="0"/>
            </a:br>
            <a:r>
              <a:rPr lang="fr-CA" dirty="0"/>
              <a:t>la mise en œuvre des programmes de la Société. </a:t>
            </a:r>
            <a:br>
              <a:rPr lang="fr-CA" dirty="0"/>
            </a:br>
            <a:r>
              <a:rPr lang="fr-CA" sz="2400" dirty="0">
                <a:solidFill>
                  <a:schemeClr val="bg1">
                    <a:lumMod val="65000"/>
                  </a:schemeClr>
                </a:solidFill>
              </a:rPr>
              <a:t>(Objectif 2.1.1 du plan stratégique de la SHQ)</a:t>
            </a:r>
          </a:p>
          <a:p>
            <a:pPr marL="514350" indent="-514350">
              <a:buClr>
                <a:schemeClr val="accent3"/>
              </a:buClr>
              <a:buFont typeface="+mj-lt"/>
              <a:buAutoNum type="arabicPeriod"/>
            </a:pPr>
            <a:r>
              <a:rPr lang="fr-CA" dirty="0"/>
              <a:t>Remettre en état les logements barricadés.</a:t>
            </a:r>
          </a:p>
          <a:p>
            <a:pPr marL="514350" indent="-514350">
              <a:buClr>
                <a:schemeClr val="accent3"/>
              </a:buClr>
              <a:buFont typeface="+mj-lt"/>
              <a:buAutoNum type="arabicPeriod"/>
            </a:pPr>
            <a:r>
              <a:rPr lang="fr-CA" dirty="0"/>
              <a:t>Réhabiliter les immeubles cotés E depuis 5 ans ou plus.</a:t>
            </a:r>
          </a:p>
          <a:p>
            <a:pPr marL="514350" indent="-514350">
              <a:buClr>
                <a:schemeClr val="accent3"/>
              </a:buClr>
              <a:buFont typeface="+mj-lt"/>
              <a:buAutoNum type="arabicPeriod"/>
            </a:pPr>
            <a:r>
              <a:rPr lang="fr-CA" dirty="0"/>
              <a:t>Maximiser l’utilisation des sommes disponibles.</a:t>
            </a:r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1EA75C-EC4C-4D33-ACF8-A8544E993E0B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45957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5F87912-1C3D-C0FB-72C6-607518108F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1D8192CE-471C-96F5-345D-7F62D4A509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Obtention </a:t>
            </a:r>
            <a:br>
              <a:rPr lang="fr-CA" dirty="0"/>
            </a:br>
            <a:r>
              <a:rPr lang="fr-CA" dirty="0"/>
              <a:t>du financement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B27E800-E3E8-0368-FFE3-C047B3DE5A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1EA75C-EC4C-4D33-ACF8-A8544E993E0B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76896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104E45-521A-4196-993E-3B19A75CB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1EA75C-EC4C-4D33-ACF8-A8544E993E0B}" type="slidenum">
              <a:rPr lang="fr-CA" smtClean="0"/>
              <a:t>8</a:t>
            </a:fld>
            <a:endParaRPr lang="fr-CA"/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B9370AB7-2C54-4F2D-8D33-8A9D751FA7D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12441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 sz="4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CA" sz="2800" b="0" dirty="0">
                <a:solidFill>
                  <a:schemeClr val="tx1"/>
                </a:solidFill>
              </a:rPr>
              <a:t>2023 et 2024 : demandes de projets spéciaux.</a:t>
            </a:r>
          </a:p>
          <a:p>
            <a:pPr algn="just">
              <a:buClr>
                <a:srgbClr val="B8E6F2"/>
              </a:buClr>
            </a:pPr>
            <a:r>
              <a:rPr lang="fr-CA" sz="2800" b="0" dirty="0">
                <a:solidFill>
                  <a:schemeClr val="tx1"/>
                </a:solidFill>
              </a:rPr>
              <a:t>2025 : ajout des travaux mineurs.</a:t>
            </a:r>
            <a:endParaRPr lang="fr-CA" sz="28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32A04EF-3D92-7935-9193-22CF95976AA5}"/>
              </a:ext>
            </a:extLst>
          </p:cNvPr>
          <p:cNvSpPr txBox="1">
            <a:spLocks/>
          </p:cNvSpPr>
          <p:nvPr/>
        </p:nvSpPr>
        <p:spPr>
          <a:xfrm>
            <a:off x="838200" y="806245"/>
            <a:ext cx="10515600" cy="55060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fr-CA" sz="3100" b="1" dirty="0"/>
              <a:t>CONTEXTE</a:t>
            </a:r>
          </a:p>
        </p:txBody>
      </p:sp>
    </p:spTree>
    <p:extLst>
      <p:ext uri="{BB962C8B-B14F-4D97-AF65-F5344CB8AC3E}">
        <p14:creationId xmlns:p14="http://schemas.microsoft.com/office/powerpoint/2010/main" val="370423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104E45-521A-4196-993E-3B19A75CB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1EA75C-EC4C-4D33-ACF8-A8544E993E0B}" type="slidenum">
              <a:rPr lang="fr-CA" smtClean="0"/>
              <a:t>9</a:t>
            </a:fld>
            <a:endParaRPr lang="fr-CA"/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21DADB35-3B60-4AD6-B19F-0E04AECBB4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3519448"/>
              </p:ext>
            </p:extLst>
          </p:nvPr>
        </p:nvGraphicFramePr>
        <p:xfrm>
          <a:off x="2031999" y="1619250"/>
          <a:ext cx="7788275" cy="4519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371EE3C1-614E-6B15-3631-CE45E7270DDB}"/>
              </a:ext>
            </a:extLst>
          </p:cNvPr>
          <p:cNvSpPr txBox="1">
            <a:spLocks/>
          </p:cNvSpPr>
          <p:nvPr/>
        </p:nvSpPr>
        <p:spPr>
          <a:xfrm>
            <a:off x="838200" y="806245"/>
            <a:ext cx="10515600" cy="55060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fr-CA" sz="3200" b="1" dirty="0"/>
              <a:t>PRÉVISIONS D’ENGAGEMENT</a:t>
            </a:r>
          </a:p>
        </p:txBody>
      </p:sp>
    </p:spTree>
    <p:extLst>
      <p:ext uri="{BB962C8B-B14F-4D97-AF65-F5344CB8AC3E}">
        <p14:creationId xmlns:p14="http://schemas.microsoft.com/office/powerpoint/2010/main" val="5074217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heme/theme1.xml><?xml version="1.0" encoding="utf-8"?>
<a:theme xmlns:a="http://schemas.openxmlformats.org/drawingml/2006/main" name="Thème Office">
  <a:themeElements>
    <a:clrScheme name="Personnalisé 10">
      <a:dk1>
        <a:srgbClr val="2D2E83"/>
      </a:dk1>
      <a:lt1>
        <a:sysClr val="window" lastClr="FFFFFF"/>
      </a:lt1>
      <a:dk2>
        <a:srgbClr val="38A7DE"/>
      </a:dk2>
      <a:lt2>
        <a:srgbClr val="BDE3F2"/>
      </a:lt2>
      <a:accent1>
        <a:srgbClr val="005DA1"/>
      </a:accent1>
      <a:accent2>
        <a:srgbClr val="3B85C4"/>
      </a:accent2>
      <a:accent3>
        <a:srgbClr val="4DC0DF"/>
      </a:accent3>
      <a:accent4>
        <a:srgbClr val="2FB7C2"/>
      </a:accent4>
      <a:accent5>
        <a:srgbClr val="2FB7C2"/>
      </a:accent5>
      <a:accent6>
        <a:srgbClr val="F7F109"/>
      </a:accent6>
      <a:hlink>
        <a:srgbClr val="0000FF"/>
      </a:hlink>
      <a:folHlink>
        <a:srgbClr val="002060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803</Words>
  <Application>Microsoft Office PowerPoint</Application>
  <PresentationFormat>Grand écran</PresentationFormat>
  <Paragraphs>143</Paragraphs>
  <Slides>22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Thème Office</vt:lpstr>
      <vt:lpstr>Programme de rénovation  des HLM (PRHLM) Mise en œuvre</vt:lpstr>
      <vt:lpstr>Plan de la présentation</vt:lpstr>
      <vt:lpstr>Volets du PRHLM</vt:lpstr>
      <vt:lpstr>VOLETS DU PRHLM</vt:lpstr>
      <vt:lpstr>Priorités de la SHQ </vt:lpstr>
      <vt:lpstr>PRIORITÉS DE LA SHQ </vt:lpstr>
      <vt:lpstr>Obtention  du financement</vt:lpstr>
      <vt:lpstr>Présentation PowerPoint</vt:lpstr>
      <vt:lpstr>Présentation PowerPoint</vt:lpstr>
      <vt:lpstr>Présentation PowerPoint</vt:lpstr>
      <vt:lpstr>PROCESSUS D’OBTENTION DU FINANCEMENT</vt:lpstr>
      <vt:lpstr>OBTENTION DU FINANCEMENT (suite)</vt:lpstr>
      <vt:lpstr>QU’EST-CE QU’UN PROJET?</vt:lpstr>
      <vt:lpstr>OBTENTION DU FINANCEMENT (suite)</vt:lpstr>
      <vt:lpstr>OBTENTION DU FINANCEMENT (suite)</vt:lpstr>
      <vt:lpstr>OBTENTION DU FINANCEMENT (suite)</vt:lpstr>
      <vt:lpstr>OBTENTION DU FINANCEMENT (suite)</vt:lpstr>
      <vt:lpstr>Suivi de  l’avancement des travaux</vt:lpstr>
      <vt:lpstr>SUIVI DE L’AVANCEMENT DES TRAVAUX</vt:lpstr>
      <vt:lpstr>SUIVI DE L’AVANCEMENT DES TRAVAUX (suite)</vt:lpstr>
      <vt:lpstr>Période de  questions</vt:lpstr>
      <vt:lpstr>Fin de  la présentation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2023-10-20T17:37:23Z</dcterms:created>
  <dcterms:modified xsi:type="dcterms:W3CDTF">2023-10-20T17:37:58Z</dcterms:modified>
</cp:coreProperties>
</file>