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72443-3D91-408C-9558-71B5729B549E}" v="83" dt="2023-05-17T13:35:19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Viannay" userId="b9b9226b-409b-4497-b0f3-577ba6dba3cb" providerId="ADAL" clId="{9F672443-3D91-408C-9558-71B5729B549E}"/>
    <pc:docChg chg="undo custSel addSld modSld">
      <pc:chgData name="Patricia Viannay" userId="b9b9226b-409b-4497-b0f3-577ba6dba3cb" providerId="ADAL" clId="{9F672443-3D91-408C-9558-71B5729B549E}" dt="2023-05-17T14:06:30.836" v="2330" actId="1076"/>
      <pc:docMkLst>
        <pc:docMk/>
      </pc:docMkLst>
      <pc:sldChg chg="modSp mod">
        <pc:chgData name="Patricia Viannay" userId="b9b9226b-409b-4497-b0f3-577ba6dba3cb" providerId="ADAL" clId="{9F672443-3D91-408C-9558-71B5729B549E}" dt="2023-05-17T14:06:30.836" v="2330" actId="1076"/>
        <pc:sldMkLst>
          <pc:docMk/>
          <pc:sldMk cId="1614883175" sldId="256"/>
        </pc:sldMkLst>
        <pc:picChg chg="mod">
          <ac:chgData name="Patricia Viannay" userId="b9b9226b-409b-4497-b0f3-577ba6dba3cb" providerId="ADAL" clId="{9F672443-3D91-408C-9558-71B5729B549E}" dt="2023-05-17T14:06:30.836" v="2330" actId="1076"/>
          <ac:picMkLst>
            <pc:docMk/>
            <pc:sldMk cId="1614883175" sldId="256"/>
            <ac:picMk id="4" creationId="{1139BD94-5B7F-4BE8-A29A-C395D0B3B09C}"/>
          </ac:picMkLst>
        </pc:picChg>
      </pc:sldChg>
      <pc:sldChg chg="modSp mod modAnim">
        <pc:chgData name="Patricia Viannay" userId="b9b9226b-409b-4497-b0f3-577ba6dba3cb" providerId="ADAL" clId="{9F672443-3D91-408C-9558-71B5729B549E}" dt="2023-05-17T13:34:03.173" v="2326" actId="6549"/>
        <pc:sldMkLst>
          <pc:docMk/>
          <pc:sldMk cId="2023272148" sldId="257"/>
        </pc:sldMkLst>
        <pc:spChg chg="mod">
          <ac:chgData name="Patricia Viannay" userId="b9b9226b-409b-4497-b0f3-577ba6dba3cb" providerId="ADAL" clId="{9F672443-3D91-408C-9558-71B5729B549E}" dt="2023-05-17T13:34:03.173" v="2326" actId="6549"/>
          <ac:spMkLst>
            <pc:docMk/>
            <pc:sldMk cId="2023272148" sldId="257"/>
            <ac:spMk id="3" creationId="{E707FB3C-C464-D472-B7D0-B5431971508E}"/>
          </ac:spMkLst>
        </pc:spChg>
        <pc:spChg chg="mod">
          <ac:chgData name="Patricia Viannay" userId="b9b9226b-409b-4497-b0f3-577ba6dba3cb" providerId="ADAL" clId="{9F672443-3D91-408C-9558-71B5729B549E}" dt="2023-04-06T20:39:26.665" v="3" actId="20577"/>
          <ac:spMkLst>
            <pc:docMk/>
            <pc:sldMk cId="2023272148" sldId="257"/>
            <ac:spMk id="4" creationId="{85188261-68ED-CCC7-3ECB-0EC4BD315135}"/>
          </ac:spMkLst>
        </pc:spChg>
      </pc:sldChg>
      <pc:sldChg chg="modSp mod modAnim">
        <pc:chgData name="Patricia Viannay" userId="b9b9226b-409b-4497-b0f3-577ba6dba3cb" providerId="ADAL" clId="{9F672443-3D91-408C-9558-71B5729B549E}" dt="2023-05-17T12:13:39.946" v="2167"/>
        <pc:sldMkLst>
          <pc:docMk/>
          <pc:sldMk cId="2800472364" sldId="258"/>
        </pc:sldMkLst>
        <pc:spChg chg="mod">
          <ac:chgData name="Patricia Viannay" userId="b9b9226b-409b-4497-b0f3-577ba6dba3cb" providerId="ADAL" clId="{9F672443-3D91-408C-9558-71B5729B549E}" dt="2023-04-06T20:39:18.129" v="1" actId="20577"/>
          <ac:spMkLst>
            <pc:docMk/>
            <pc:sldMk cId="2800472364" sldId="258"/>
            <ac:spMk id="3" creationId="{E707FB3C-C464-D472-B7D0-B5431971508E}"/>
          </ac:spMkLst>
        </pc:spChg>
        <pc:spChg chg="mod">
          <ac:chgData name="Patricia Viannay" userId="b9b9226b-409b-4497-b0f3-577ba6dba3cb" providerId="ADAL" clId="{9F672443-3D91-408C-9558-71B5729B549E}" dt="2023-04-06T20:39:15.462" v="0" actId="20577"/>
          <ac:spMkLst>
            <pc:docMk/>
            <pc:sldMk cId="2800472364" sldId="258"/>
            <ac:spMk id="4" creationId="{85188261-68ED-CCC7-3ECB-0EC4BD315135}"/>
          </ac:spMkLst>
        </pc:spChg>
      </pc:sldChg>
      <pc:sldChg chg="modSp mod">
        <pc:chgData name="Patricia Viannay" userId="b9b9226b-409b-4497-b0f3-577ba6dba3cb" providerId="ADAL" clId="{9F672443-3D91-408C-9558-71B5729B549E}" dt="2023-04-11T20:05:13.772" v="1086" actId="20577"/>
        <pc:sldMkLst>
          <pc:docMk/>
          <pc:sldMk cId="3536233571" sldId="259"/>
        </pc:sldMkLst>
        <pc:spChg chg="mod">
          <ac:chgData name="Patricia Viannay" userId="b9b9226b-409b-4497-b0f3-577ba6dba3cb" providerId="ADAL" clId="{9F672443-3D91-408C-9558-71B5729B549E}" dt="2023-04-11T20:05:13.772" v="1086" actId="20577"/>
          <ac:spMkLst>
            <pc:docMk/>
            <pc:sldMk cId="3536233571" sldId="259"/>
            <ac:spMk id="3" creationId="{4FF5ECCF-C8C1-C5ED-4AE6-8C297B46178B}"/>
          </ac:spMkLst>
        </pc:spChg>
        <pc:spChg chg="mod">
          <ac:chgData name="Patricia Viannay" userId="b9b9226b-409b-4497-b0f3-577ba6dba3cb" providerId="ADAL" clId="{9F672443-3D91-408C-9558-71B5729B549E}" dt="2023-04-11T20:04:51.151" v="1050" actId="20577"/>
          <ac:spMkLst>
            <pc:docMk/>
            <pc:sldMk cId="3536233571" sldId="259"/>
            <ac:spMk id="4" creationId="{6C0AD428-FD72-07E0-36CB-51102DD51288}"/>
          </ac:spMkLst>
        </pc:spChg>
      </pc:sldChg>
      <pc:sldChg chg="addSp delSp modSp new mod modAnim">
        <pc:chgData name="Patricia Viannay" userId="b9b9226b-409b-4497-b0f3-577ba6dba3cb" providerId="ADAL" clId="{9F672443-3D91-408C-9558-71B5729B549E}" dt="2023-05-17T12:28:41.425" v="2269"/>
        <pc:sldMkLst>
          <pc:docMk/>
          <pc:sldMk cId="1641501958" sldId="260"/>
        </pc:sldMkLst>
        <pc:spChg chg="add mod">
          <ac:chgData name="Patricia Viannay" userId="b9b9226b-409b-4497-b0f3-577ba6dba3cb" providerId="ADAL" clId="{9F672443-3D91-408C-9558-71B5729B549E}" dt="2023-05-17T12:25:12.106" v="2232" actId="20577"/>
          <ac:spMkLst>
            <pc:docMk/>
            <pc:sldMk cId="1641501958" sldId="260"/>
            <ac:spMk id="2" creationId="{4F44E722-0188-01A0-6699-72D9F71B0042}"/>
          </ac:spMkLst>
        </pc:spChg>
        <pc:spChg chg="add mod">
          <ac:chgData name="Patricia Viannay" userId="b9b9226b-409b-4497-b0f3-577ba6dba3cb" providerId="ADAL" clId="{9F672443-3D91-408C-9558-71B5729B549E}" dt="2023-05-17T12:25:32.109" v="2255" actId="20577"/>
          <ac:spMkLst>
            <pc:docMk/>
            <pc:sldMk cId="1641501958" sldId="260"/>
            <ac:spMk id="3" creationId="{BC37D4D7-3A0D-71B8-00F0-E32B19B302A0}"/>
          </ac:spMkLst>
        </pc:spChg>
        <pc:spChg chg="add mod">
          <ac:chgData name="Patricia Viannay" userId="b9b9226b-409b-4497-b0f3-577ba6dba3cb" providerId="ADAL" clId="{9F672443-3D91-408C-9558-71B5729B549E}" dt="2023-05-17T12:26:45.785" v="2267" actId="20577"/>
          <ac:spMkLst>
            <pc:docMk/>
            <pc:sldMk cId="1641501958" sldId="260"/>
            <ac:spMk id="4" creationId="{7653B346-8CD8-79FF-5217-E3A84DBB92BD}"/>
          </ac:spMkLst>
        </pc:spChg>
        <pc:spChg chg="add mod">
          <ac:chgData name="Patricia Viannay" userId="b9b9226b-409b-4497-b0f3-577ba6dba3cb" providerId="ADAL" clId="{9F672443-3D91-408C-9558-71B5729B549E}" dt="2023-05-17T12:26:14.213" v="2264" actId="20577"/>
          <ac:spMkLst>
            <pc:docMk/>
            <pc:sldMk cId="1641501958" sldId="260"/>
            <ac:spMk id="5" creationId="{74F9CC52-954A-8779-5D9B-15D47BAADF13}"/>
          </ac:spMkLst>
        </pc:spChg>
        <pc:spChg chg="add mod">
          <ac:chgData name="Patricia Viannay" userId="b9b9226b-409b-4497-b0f3-577ba6dba3cb" providerId="ADAL" clId="{9F672443-3D91-408C-9558-71B5729B549E}" dt="2023-04-11T20:13:01.581" v="1780" actId="1076"/>
          <ac:spMkLst>
            <pc:docMk/>
            <pc:sldMk cId="1641501958" sldId="260"/>
            <ac:spMk id="22" creationId="{F69E26C4-1A27-5FD1-5F00-7DEECEC47677}"/>
          </ac:spMkLst>
        </pc:spChg>
        <pc:spChg chg="add mod">
          <ac:chgData name="Patricia Viannay" userId="b9b9226b-409b-4497-b0f3-577ba6dba3cb" providerId="ADAL" clId="{9F672443-3D91-408C-9558-71B5729B549E}" dt="2023-04-12T20:27:35.046" v="1887" actId="14100"/>
          <ac:spMkLst>
            <pc:docMk/>
            <pc:sldMk cId="1641501958" sldId="260"/>
            <ac:spMk id="28" creationId="{9B77535E-E385-738C-2DA7-E24E9B02AC44}"/>
          </ac:spMkLst>
        </pc:spChg>
        <pc:grpChg chg="add mod">
          <ac:chgData name="Patricia Viannay" userId="b9b9226b-409b-4497-b0f3-577ba6dba3cb" providerId="ADAL" clId="{9F672443-3D91-408C-9558-71B5729B549E}" dt="2023-04-11T19:53:49.379" v="390" actId="164"/>
          <ac:grpSpMkLst>
            <pc:docMk/>
            <pc:sldMk cId="1641501958" sldId="260"/>
            <ac:grpSpMk id="29" creationId="{9217EE1B-85FD-16A0-F55F-1F2B10DCC853}"/>
          </ac:grpSpMkLst>
        </pc:grpChg>
        <pc:grpChg chg="add mod">
          <ac:chgData name="Patricia Viannay" userId="b9b9226b-409b-4497-b0f3-577ba6dba3cb" providerId="ADAL" clId="{9F672443-3D91-408C-9558-71B5729B549E}" dt="2023-04-11T19:54:57.376" v="398" actId="1076"/>
          <ac:grpSpMkLst>
            <pc:docMk/>
            <pc:sldMk cId="1641501958" sldId="260"/>
            <ac:grpSpMk id="30" creationId="{5D39949C-8FB5-A1C8-C083-ACC6C6992125}"/>
          </ac:grpSpMkLst>
        </pc:grpChg>
        <pc:grpChg chg="add mod">
          <ac:chgData name="Patricia Viannay" userId="b9b9226b-409b-4497-b0f3-577ba6dba3cb" providerId="ADAL" clId="{9F672443-3D91-408C-9558-71B5729B549E}" dt="2023-04-11T19:55:06.720" v="399" actId="1076"/>
          <ac:grpSpMkLst>
            <pc:docMk/>
            <pc:sldMk cId="1641501958" sldId="260"/>
            <ac:grpSpMk id="31" creationId="{30656CB7-CB71-95D7-B5EE-49ACE3FF1536}"/>
          </ac:grpSpMkLst>
        </pc:grpChg>
        <pc:grpChg chg="add mod">
          <ac:chgData name="Patricia Viannay" userId="b9b9226b-409b-4497-b0f3-577ba6dba3cb" providerId="ADAL" clId="{9F672443-3D91-408C-9558-71B5729B549E}" dt="2023-04-11T20:13:16.160" v="1781" actId="688"/>
          <ac:grpSpMkLst>
            <pc:docMk/>
            <pc:sldMk cId="1641501958" sldId="260"/>
            <ac:grpSpMk id="32" creationId="{C6224452-B576-F49E-8BFB-D0C3E9AE7563}"/>
          </ac:grpSpMkLst>
        </pc:grpChg>
        <pc:picChg chg="add del mod">
          <ac:chgData name="Patricia Viannay" userId="b9b9226b-409b-4497-b0f3-577ba6dba3cb" providerId="ADAL" clId="{9F672443-3D91-408C-9558-71B5729B549E}" dt="2023-04-11T19:42:36.852" v="193" actId="478"/>
          <ac:picMkLst>
            <pc:docMk/>
            <pc:sldMk cId="1641501958" sldId="260"/>
            <ac:picMk id="7" creationId="{877B19A1-FA34-1994-8D34-2A11CEB3B084}"/>
          </ac:picMkLst>
        </pc:picChg>
        <pc:picChg chg="add del mod">
          <ac:chgData name="Patricia Viannay" userId="b9b9226b-409b-4497-b0f3-577ba6dba3cb" providerId="ADAL" clId="{9F672443-3D91-408C-9558-71B5729B549E}" dt="2023-04-11T19:42:34.068" v="192" actId="478"/>
          <ac:picMkLst>
            <pc:docMk/>
            <pc:sldMk cId="1641501958" sldId="260"/>
            <ac:picMk id="9" creationId="{367866D0-3B37-9169-DF0E-15024ED3704E}"/>
          </ac:picMkLst>
        </pc:picChg>
        <pc:picChg chg="add mod">
          <ac:chgData name="Patricia Viannay" userId="b9b9226b-409b-4497-b0f3-577ba6dba3cb" providerId="ADAL" clId="{9F672443-3D91-408C-9558-71B5729B549E}" dt="2023-04-11T19:53:49.379" v="390" actId="164"/>
          <ac:picMkLst>
            <pc:docMk/>
            <pc:sldMk cId="1641501958" sldId="260"/>
            <ac:picMk id="11" creationId="{593F0451-879A-9D42-81A7-33842DF76CB2}"/>
          </ac:picMkLst>
        </pc:picChg>
        <pc:picChg chg="add mod">
          <ac:chgData name="Patricia Viannay" userId="b9b9226b-409b-4497-b0f3-577ba6dba3cb" providerId="ADAL" clId="{9F672443-3D91-408C-9558-71B5729B549E}" dt="2023-04-11T19:53:49.379" v="390" actId="164"/>
          <ac:picMkLst>
            <pc:docMk/>
            <pc:sldMk cId="1641501958" sldId="260"/>
            <ac:picMk id="13" creationId="{F8071C56-5E8D-2BC0-81C6-E3F510B20903}"/>
          </ac:picMkLst>
        </pc:picChg>
        <pc:picChg chg="add mod">
          <ac:chgData name="Patricia Viannay" userId="b9b9226b-409b-4497-b0f3-577ba6dba3cb" providerId="ADAL" clId="{9F672443-3D91-408C-9558-71B5729B549E}" dt="2023-04-11T19:54:04.515" v="391" actId="164"/>
          <ac:picMkLst>
            <pc:docMk/>
            <pc:sldMk cId="1641501958" sldId="260"/>
            <ac:picMk id="15" creationId="{8D436B03-A585-4F9F-BAB4-E78DC7367266}"/>
          </ac:picMkLst>
        </pc:picChg>
        <pc:picChg chg="add mod">
          <ac:chgData name="Patricia Viannay" userId="b9b9226b-409b-4497-b0f3-577ba6dba3cb" providerId="ADAL" clId="{9F672443-3D91-408C-9558-71B5729B549E}" dt="2023-04-11T19:54:04.515" v="391" actId="164"/>
          <ac:picMkLst>
            <pc:docMk/>
            <pc:sldMk cId="1641501958" sldId="260"/>
            <ac:picMk id="17" creationId="{FEC80E6C-D0A3-AEBB-5528-39FF86B4E219}"/>
          </ac:picMkLst>
        </pc:picChg>
        <pc:picChg chg="add mod">
          <ac:chgData name="Patricia Viannay" userId="b9b9226b-409b-4497-b0f3-577ba6dba3cb" providerId="ADAL" clId="{9F672443-3D91-408C-9558-71B5729B549E}" dt="2023-04-11T19:54:14.128" v="393" actId="164"/>
          <ac:picMkLst>
            <pc:docMk/>
            <pc:sldMk cId="1641501958" sldId="260"/>
            <ac:picMk id="19" creationId="{2C3DFB22-EADE-7193-18BA-323094CA76CC}"/>
          </ac:picMkLst>
        </pc:picChg>
        <pc:picChg chg="add mod">
          <ac:chgData name="Patricia Viannay" userId="b9b9226b-409b-4497-b0f3-577ba6dba3cb" providerId="ADAL" clId="{9F672443-3D91-408C-9558-71B5729B549E}" dt="2023-04-11T19:54:14.128" v="393" actId="164"/>
          <ac:picMkLst>
            <pc:docMk/>
            <pc:sldMk cId="1641501958" sldId="260"/>
            <ac:picMk id="21" creationId="{B5FF372D-EA9E-39D2-1630-B10F6896ED8D}"/>
          </ac:picMkLst>
        </pc:picChg>
        <pc:picChg chg="add mod">
          <ac:chgData name="Patricia Viannay" userId="b9b9226b-409b-4497-b0f3-577ba6dba3cb" providerId="ADAL" clId="{9F672443-3D91-408C-9558-71B5729B549E}" dt="2023-04-11T19:54:47.566" v="397" actId="164"/>
          <ac:picMkLst>
            <pc:docMk/>
            <pc:sldMk cId="1641501958" sldId="260"/>
            <ac:picMk id="24" creationId="{B7D270B4-0523-34F4-1262-597221EE42CD}"/>
          </ac:picMkLst>
        </pc:picChg>
        <pc:picChg chg="add mod">
          <ac:chgData name="Patricia Viannay" userId="b9b9226b-409b-4497-b0f3-577ba6dba3cb" providerId="ADAL" clId="{9F672443-3D91-408C-9558-71B5729B549E}" dt="2023-04-11T19:54:47.566" v="397" actId="164"/>
          <ac:picMkLst>
            <pc:docMk/>
            <pc:sldMk cId="1641501958" sldId="260"/>
            <ac:picMk id="25" creationId="{C5C0FC38-8377-0F20-DC93-4CAED9BC58E9}"/>
          </ac:picMkLst>
        </pc:picChg>
        <pc:picChg chg="add mod">
          <ac:chgData name="Patricia Viannay" userId="b9b9226b-409b-4497-b0f3-577ba6dba3cb" providerId="ADAL" clId="{9F672443-3D91-408C-9558-71B5729B549E}" dt="2023-04-11T19:54:47.566" v="397" actId="164"/>
          <ac:picMkLst>
            <pc:docMk/>
            <pc:sldMk cId="1641501958" sldId="260"/>
            <ac:picMk id="26" creationId="{5A6DDC52-15B5-C9BF-E42C-687ED5D592B7}"/>
          </ac:picMkLst>
        </pc:picChg>
        <pc:picChg chg="add mod">
          <ac:chgData name="Patricia Viannay" userId="b9b9226b-409b-4497-b0f3-577ba6dba3cb" providerId="ADAL" clId="{9F672443-3D91-408C-9558-71B5729B549E}" dt="2023-04-11T19:54:47.566" v="397" actId="164"/>
          <ac:picMkLst>
            <pc:docMk/>
            <pc:sldMk cId="1641501958" sldId="260"/>
            <ac:picMk id="27" creationId="{67A43329-E6CB-AB77-6B64-9F1DE103A48D}"/>
          </ac:picMkLst>
        </pc:picChg>
      </pc:sldChg>
      <pc:sldChg chg="addSp modSp new mod modAnim">
        <pc:chgData name="Patricia Viannay" userId="b9b9226b-409b-4497-b0f3-577ba6dba3cb" providerId="ADAL" clId="{9F672443-3D91-408C-9558-71B5729B549E}" dt="2023-05-17T13:35:19.999" v="2329"/>
        <pc:sldMkLst>
          <pc:docMk/>
          <pc:sldMk cId="1177757031" sldId="261"/>
        </pc:sldMkLst>
        <pc:spChg chg="add mod">
          <ac:chgData name="Patricia Viannay" userId="b9b9226b-409b-4497-b0f3-577ba6dba3cb" providerId="ADAL" clId="{9F672443-3D91-408C-9558-71B5729B549E}" dt="2023-04-11T20:02:14.392" v="710" actId="1076"/>
          <ac:spMkLst>
            <pc:docMk/>
            <pc:sldMk cId="1177757031" sldId="261"/>
            <ac:spMk id="2" creationId="{1C14DF8F-E87F-E41A-F8DC-223F511ECC39}"/>
          </ac:spMkLst>
        </pc:spChg>
        <pc:spChg chg="add mod">
          <ac:chgData name="Patricia Viannay" userId="b9b9226b-409b-4497-b0f3-577ba6dba3cb" providerId="ADAL" clId="{9F672443-3D91-408C-9558-71B5729B549E}" dt="2023-05-17T12:30:12.965" v="2299" actId="20577"/>
          <ac:spMkLst>
            <pc:docMk/>
            <pc:sldMk cId="1177757031" sldId="261"/>
            <ac:spMk id="3" creationId="{2D097BCA-2F7D-32AE-9300-B09F14EC42B5}"/>
          </ac:spMkLst>
        </pc:spChg>
        <pc:spChg chg="add mod">
          <ac:chgData name="Patricia Viannay" userId="b9b9226b-409b-4497-b0f3-577ba6dba3cb" providerId="ADAL" clId="{9F672443-3D91-408C-9558-71B5729B549E}" dt="2023-05-17T12:12:25.223" v="2161" actId="207"/>
          <ac:spMkLst>
            <pc:docMk/>
            <pc:sldMk cId="1177757031" sldId="261"/>
            <ac:spMk id="4" creationId="{8F542DAC-FD4A-9B40-6641-2531425F0E4E}"/>
          </ac:spMkLst>
        </pc:spChg>
        <pc:spChg chg="add mod">
          <ac:chgData name="Patricia Viannay" userId="b9b9226b-409b-4497-b0f3-577ba6dba3cb" providerId="ADAL" clId="{9F672443-3D91-408C-9558-71B5729B549E}" dt="2023-04-27T20:14:34.685" v="2113" actId="1076"/>
          <ac:spMkLst>
            <pc:docMk/>
            <pc:sldMk cId="1177757031" sldId="261"/>
            <ac:spMk id="5" creationId="{A00E719F-D48A-3B96-323F-70175B79FF6E}"/>
          </ac:spMkLst>
        </pc:spChg>
      </pc:sldChg>
      <pc:sldChg chg="addSp modSp new mod">
        <pc:chgData name="Patricia Viannay" userId="b9b9226b-409b-4497-b0f3-577ba6dba3cb" providerId="ADAL" clId="{9F672443-3D91-408C-9558-71B5729B549E}" dt="2023-05-17T12:12:43.294" v="2162" actId="20577"/>
        <pc:sldMkLst>
          <pc:docMk/>
          <pc:sldMk cId="2730851961" sldId="262"/>
        </pc:sldMkLst>
        <pc:spChg chg="add mod">
          <ac:chgData name="Patricia Viannay" userId="b9b9226b-409b-4497-b0f3-577ba6dba3cb" providerId="ADAL" clId="{9F672443-3D91-408C-9558-71B5729B549E}" dt="2023-04-11T20:03:26.523" v="768" actId="14100"/>
          <ac:spMkLst>
            <pc:docMk/>
            <pc:sldMk cId="2730851961" sldId="262"/>
            <ac:spMk id="2" creationId="{7769B245-14C0-5823-49EC-28E33A2DBA1F}"/>
          </ac:spMkLst>
        </pc:spChg>
        <pc:spChg chg="add mod">
          <ac:chgData name="Patricia Viannay" userId="b9b9226b-409b-4497-b0f3-577ba6dba3cb" providerId="ADAL" clId="{9F672443-3D91-408C-9558-71B5729B549E}" dt="2023-05-17T12:12:43.294" v="2162" actId="20577"/>
          <ac:spMkLst>
            <pc:docMk/>
            <pc:sldMk cId="2730851961" sldId="262"/>
            <ac:spMk id="3" creationId="{A803030F-DBE9-CACF-9F22-AB08948C8421}"/>
          </ac:spMkLst>
        </pc:spChg>
        <pc:spChg chg="add mod">
          <ac:chgData name="Patricia Viannay" userId="b9b9226b-409b-4497-b0f3-577ba6dba3cb" providerId="ADAL" clId="{9F672443-3D91-408C-9558-71B5729B549E}" dt="2023-04-11T20:10:51.394" v="1755" actId="1076"/>
          <ac:spMkLst>
            <pc:docMk/>
            <pc:sldMk cId="2730851961" sldId="262"/>
            <ac:spMk id="4" creationId="{3746C6BD-3B63-703F-2763-53E66FA486B3}"/>
          </ac:spMkLst>
        </pc:spChg>
        <pc:picChg chg="add mod">
          <ac:chgData name="Patricia Viannay" userId="b9b9226b-409b-4497-b0f3-577ba6dba3cb" providerId="ADAL" clId="{9F672443-3D91-408C-9558-71B5729B549E}" dt="2023-04-11T20:11:16.848" v="1760" actId="1076"/>
          <ac:picMkLst>
            <pc:docMk/>
            <pc:sldMk cId="2730851961" sldId="262"/>
            <ac:picMk id="6" creationId="{62D69DB9-5999-A376-367B-64F08ED81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3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e fumée de couleur avec un dégradé orange et bleu">
            <a:extLst>
              <a:ext uri="{FF2B5EF4-FFF2-40B4-BE49-F238E27FC236}">
                <a16:creationId xmlns:a16="http://schemas.microsoft.com/office/drawing/2014/main" id="{1139BD94-5B7F-4BE8-A29A-C395D0B3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5" b="7465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60265" y="-960268"/>
            <a:ext cx="6857998" cy="87785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58000"/>
                </a:srgbClr>
              </a:gs>
              <a:gs pos="100000">
                <a:srgbClr val="000000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3100B0-3DF0-7C69-A095-BFDC03794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81" y="475304"/>
            <a:ext cx="7848598" cy="1521459"/>
          </a:xfrm>
        </p:spPr>
        <p:txBody>
          <a:bodyPr>
            <a:normAutofit fontScale="90000"/>
          </a:bodyPr>
          <a:lstStyle/>
          <a:p>
            <a:r>
              <a:rPr lang="fr-CA" sz="5400" dirty="0">
                <a:solidFill>
                  <a:srgbClr val="FFFFFF"/>
                </a:solidFill>
              </a:rPr>
              <a:t>HLM avec ou sans fumée</a:t>
            </a:r>
            <a:br>
              <a:rPr lang="fr-CA" sz="3300" dirty="0">
                <a:solidFill>
                  <a:srgbClr val="FFFFFF"/>
                </a:solidFill>
              </a:rPr>
            </a:br>
            <a:r>
              <a:rPr lang="fr-CA" sz="3300" dirty="0">
                <a:solidFill>
                  <a:srgbClr val="FFFFFF"/>
                </a:solidFill>
              </a:rPr>
              <a:t>Comment tout le monde peut cohabiter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284D45-197E-8108-3EA8-FC0534605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299" y="6080893"/>
            <a:ext cx="4028981" cy="603606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Zoom du Mercredi 17 mai 2023</a:t>
            </a:r>
          </a:p>
          <a:p>
            <a:endParaRPr lang="fr-CA" dirty="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6D1E62-3AD8-AFBC-32A8-D8821540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8" y="4769999"/>
            <a:ext cx="1879092" cy="17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586E13F-A640-AF8B-9F41-5B9E7209BBB0}"/>
              </a:ext>
            </a:extLst>
          </p:cNvPr>
          <p:cNvSpPr txBox="1"/>
          <p:nvPr/>
        </p:nvSpPr>
        <p:spPr>
          <a:xfrm>
            <a:off x="1198485" y="683619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B0F0"/>
                </a:solidFill>
              </a:rPr>
              <a:t>Pourquoi on parle de cela aujourd’hui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F5ECCF-C8C1-C5ED-4AE6-8C297B46178B}"/>
              </a:ext>
            </a:extLst>
          </p:cNvPr>
          <p:cNvSpPr txBox="1"/>
          <p:nvPr/>
        </p:nvSpPr>
        <p:spPr>
          <a:xfrm>
            <a:off x="1208842" y="1589038"/>
            <a:ext cx="9774315" cy="33679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La </a:t>
            </a:r>
            <a:r>
              <a:rPr lang="fr-CA" b="1" dirty="0">
                <a:solidFill>
                  <a:srgbClr val="00B0F0"/>
                </a:solidFill>
              </a:rPr>
              <a:t>légalisation du cannabis </a:t>
            </a:r>
            <a:r>
              <a:rPr lang="fr-CA" dirty="0"/>
              <a:t>(2018) a réactivé le débat sur la cohabitation fumeurs/non-fumeurs.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Le pot semble plus déranger que la cigarette…notamment à cause de </a:t>
            </a:r>
            <a:r>
              <a:rPr lang="fr-CA" b="1" dirty="0">
                <a:solidFill>
                  <a:srgbClr val="00B0F0"/>
                </a:solidFill>
              </a:rPr>
              <a:t>l’odeur</a:t>
            </a:r>
            <a:r>
              <a:rPr lang="fr-CA" dirty="0"/>
              <a:t> qui s'ajoute à la fumée secondaire.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b="1" kern="1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gens fument légèrement plus depuis la légalisation</a:t>
            </a:r>
            <a:r>
              <a:rPr lang="fr-CA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(hausse pendant la pandémie) mais surtout, </a:t>
            </a:r>
            <a:r>
              <a:rPr lang="fr-CA" kern="100" dirty="0">
                <a:ea typeface="Calibri" panose="020F0502020204030204" pitchFamily="34" charset="0"/>
                <a:cs typeface="Times New Roman" panose="02020603050405020304" pitchFamily="18" charset="0"/>
              </a:rPr>
              <a:t>ils et elles </a:t>
            </a:r>
            <a:r>
              <a:rPr lang="fr-CA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cachent moins.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b="1" kern="1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regroupements d’office </a:t>
            </a:r>
            <a:r>
              <a:rPr lang="fr-CA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ont apporté des changements aux Règlements dans certains cas et donc de nouvelles situations.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0AD428-FD72-07E0-36CB-51102DD51288}"/>
              </a:ext>
            </a:extLst>
          </p:cNvPr>
          <p:cNvSpPr txBox="1"/>
          <p:nvPr/>
        </p:nvSpPr>
        <p:spPr>
          <a:xfrm>
            <a:off x="1208842" y="5273336"/>
            <a:ext cx="977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B0F0"/>
                </a:solidFill>
              </a:rPr>
              <a:t>Un problème de cohabitation dont on entend parler, surtout pour l’odeur du cannabis</a:t>
            </a:r>
          </a:p>
        </p:txBody>
      </p:sp>
    </p:spTree>
    <p:extLst>
      <p:ext uri="{BB962C8B-B14F-4D97-AF65-F5344CB8AC3E}">
        <p14:creationId xmlns:p14="http://schemas.microsoft.com/office/powerpoint/2010/main" val="353623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57F03B5-9A83-F0F3-7E4C-D4F9DF9C441F}"/>
              </a:ext>
            </a:extLst>
          </p:cNvPr>
          <p:cNvSpPr txBox="1"/>
          <p:nvPr/>
        </p:nvSpPr>
        <p:spPr>
          <a:xfrm>
            <a:off x="985420" y="452787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B0F0"/>
                </a:solidFill>
              </a:rPr>
              <a:t>Quelques principes pour guider nos réflexions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07FB3C-C464-D472-B7D0-B5431971508E}"/>
              </a:ext>
            </a:extLst>
          </p:cNvPr>
          <p:cNvSpPr txBox="1"/>
          <p:nvPr/>
        </p:nvSpPr>
        <p:spPr>
          <a:xfrm>
            <a:off x="985418" y="1045902"/>
            <a:ext cx="10626571" cy="31016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Dans les HLM, comme dans la société en générale, on retrouve des </a:t>
            </a:r>
            <a:r>
              <a:rPr lang="fr-CA" b="1" dirty="0">
                <a:solidFill>
                  <a:srgbClr val="00B0F0"/>
                </a:solidFill>
              </a:rPr>
              <a:t>fumeurs et des non-fumeurs</a:t>
            </a:r>
            <a:r>
              <a:rPr lang="fr-CA" dirty="0"/>
              <a:t>. Les québécois-e-s sont plus nombreux à fumer du cannabis que la cigarette mais ils-elles en fument moins souvent.</a:t>
            </a:r>
            <a:br>
              <a:rPr lang="fr-CA" dirty="0"/>
            </a:br>
            <a:endParaRPr lang="fr-C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effectLst/>
              </a:rPr>
              <a:t>Au Québec en 2020, </a:t>
            </a:r>
            <a:r>
              <a:rPr lang="fr-CA" sz="1400" b="1" i="0" dirty="0">
                <a:effectLst/>
              </a:rPr>
              <a:t>12 % des personnes de 15 ans et plus </a:t>
            </a:r>
            <a:r>
              <a:rPr lang="fr-CA" sz="1400" b="0" i="0" dirty="0">
                <a:effectLst/>
              </a:rPr>
              <a:t>fument la cigarette (INSPQ).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1,3 millions de québécois fument.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effectLst/>
              </a:rPr>
              <a:t>Selon les données de l’Enquête québécoise sur le cannabis (2021), </a:t>
            </a:r>
            <a:r>
              <a:rPr lang="fr-CA" sz="1400" b="1" i="0" dirty="0">
                <a:effectLst/>
              </a:rPr>
              <a:t>19,7 % des Québécois de 15 ans et plus ont consommé du cannabis</a:t>
            </a:r>
            <a:r>
              <a:rPr lang="fr-CA" sz="1400" b="0" i="0" dirty="0">
                <a:effectLst/>
              </a:rPr>
              <a:t> au cours des 12 derniers mois</a:t>
            </a:r>
            <a:r>
              <a:rPr lang="fr-CA" sz="1400" b="0" i="0">
                <a:effectLst/>
              </a:rPr>
              <a:t>. Toutefois</a:t>
            </a:r>
            <a:r>
              <a:rPr lang="fr-CA" sz="1400" b="0" i="0" dirty="0">
                <a:effectLst/>
              </a:rPr>
              <a:t>, 39,8 % des consommateurs de cannabis en font usage moins d’un jour par mois.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Pas de recherche spécifique aux locataires de HLM.</a:t>
            </a:r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188261-68ED-CCC7-3ECB-0EC4BD315135}"/>
              </a:ext>
            </a:extLst>
          </p:cNvPr>
          <p:cNvSpPr txBox="1"/>
          <p:nvPr/>
        </p:nvSpPr>
        <p:spPr>
          <a:xfrm>
            <a:off x="985419" y="4350058"/>
            <a:ext cx="10626571" cy="21783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La </a:t>
            </a:r>
            <a:r>
              <a:rPr lang="fr-CA" b="1" dirty="0">
                <a:solidFill>
                  <a:srgbClr val="00B0F0"/>
                </a:solidFill>
              </a:rPr>
              <a:t>fumée secondaire </a:t>
            </a:r>
            <a:r>
              <a:rPr lang="fr-CA" dirty="0"/>
              <a:t>a un impact sur la santé ; ceux et celles qui ne fument pas subissent des conséquences quand il y a des personnes qui fument dans leur entourage</a:t>
            </a:r>
            <a:br>
              <a:rPr lang="fr-CA" dirty="0"/>
            </a:br>
            <a:endParaRPr lang="fr-C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La fumée secondaire contient 4000 produits chimiques dont au moins 70 sont connus pour causer le cancer.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Les nourrissons et les enfants sont les plus à risque s’ils sont exposés à la fumée secondaire mais les adultes aussi voient les risques de problèmes cardiaques et respiratoires augmenter.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En plus de la fumée secondaire, l’odeur de la fumée de cannabis dérange.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32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57F03B5-9A83-F0F3-7E4C-D4F9DF9C441F}"/>
              </a:ext>
            </a:extLst>
          </p:cNvPr>
          <p:cNvSpPr txBox="1"/>
          <p:nvPr/>
        </p:nvSpPr>
        <p:spPr>
          <a:xfrm>
            <a:off x="985418" y="674729"/>
            <a:ext cx="7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B0F0"/>
                </a:solidFill>
              </a:rPr>
              <a:t>Quelques principes pour guider nos réflexions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07FB3C-C464-D472-B7D0-B5431971508E}"/>
              </a:ext>
            </a:extLst>
          </p:cNvPr>
          <p:cNvSpPr txBox="1"/>
          <p:nvPr/>
        </p:nvSpPr>
        <p:spPr>
          <a:xfrm>
            <a:off x="985418" y="1567166"/>
            <a:ext cx="10626571" cy="19013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Fumeurs et non-fumeurs ont également le </a:t>
            </a:r>
            <a:r>
              <a:rPr lang="fr-CA" b="1" dirty="0">
                <a:solidFill>
                  <a:srgbClr val="00B0F0"/>
                </a:solidFill>
              </a:rPr>
              <a:t>droit au logement</a:t>
            </a:r>
            <a:br>
              <a:rPr lang="fr-CA" b="1" dirty="0">
                <a:solidFill>
                  <a:srgbClr val="00B0F0"/>
                </a:solidFill>
              </a:rPr>
            </a:br>
            <a:endParaRPr lang="fr-CA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b="0" i="0" dirty="0">
                <a:effectLst/>
              </a:rPr>
              <a:t>Le droit au logement est un droit fondamental, quelles que soient nos habitudes de vie ou notre santé.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Pour plusieurs québécois et québécoises, les HLM sont la seule et unique façon que leur droit au logement soit respecté.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Si les HLM sont tous non-fumeurs, plusieurs personnes n’auront aucune chance de se trouver un logement qu’elles sont capables de se payer.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188261-68ED-CCC7-3ECB-0EC4BD315135}"/>
              </a:ext>
            </a:extLst>
          </p:cNvPr>
          <p:cNvSpPr txBox="1"/>
          <p:nvPr/>
        </p:nvSpPr>
        <p:spPr>
          <a:xfrm>
            <a:off x="985418" y="3799643"/>
            <a:ext cx="10626571" cy="25476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Fumeurs et non-fumeurs ont également le </a:t>
            </a:r>
            <a:r>
              <a:rPr lang="fr-CA" b="1" dirty="0">
                <a:solidFill>
                  <a:srgbClr val="00B0F0"/>
                </a:solidFill>
              </a:rPr>
              <a:t>droit à la pleine jouissance de leur logement</a:t>
            </a:r>
            <a:br>
              <a:rPr lang="fr-CA" b="1" dirty="0">
                <a:solidFill>
                  <a:srgbClr val="00B0F0"/>
                </a:solidFill>
              </a:rPr>
            </a:br>
            <a:endParaRPr lang="fr-CA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Tout le monde a le droit de vivre dans un environnement sécuritaire et sain.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Les locataires qui ne peuvent/veulent pas être exposés à la fumée n’ont pas pleine jouissance de leur logement s’ils sont incommodés par la fumée secondaire.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/>
              <a:t>Les locataires qui ne peuvent/veulent pas être exposés à l’odeur du pot n’ont pas pleine jouissance de leur logement s’ils sont incommodés par le cannabis.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28004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44E722-0188-01A0-6699-72D9F71B0042}"/>
              </a:ext>
            </a:extLst>
          </p:cNvPr>
          <p:cNvSpPr txBox="1"/>
          <p:nvPr/>
        </p:nvSpPr>
        <p:spPr>
          <a:xfrm>
            <a:off x="1273101" y="779125"/>
            <a:ext cx="922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B0F0"/>
                </a:solidFill>
              </a:rPr>
              <a:t>Quelles solutions possibles pour TOUTES et TOUS ?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217EE1B-85FD-16A0-F55F-1F2B10DCC853}"/>
              </a:ext>
            </a:extLst>
          </p:cNvPr>
          <p:cNvGrpSpPr/>
          <p:nvPr/>
        </p:nvGrpSpPr>
        <p:grpSpPr>
          <a:xfrm>
            <a:off x="1625352" y="1527792"/>
            <a:ext cx="5605535" cy="762000"/>
            <a:chOff x="1625352" y="1527792"/>
            <a:chExt cx="5605535" cy="76200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C37D4D7-3A0D-71B8-00F0-E32B19B302A0}"/>
                </a:ext>
              </a:extLst>
            </p:cNvPr>
            <p:cNvSpPr txBox="1"/>
            <p:nvPr/>
          </p:nvSpPr>
          <p:spPr>
            <a:xfrm>
              <a:off x="1625352" y="1824820"/>
              <a:ext cx="4128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Autoriser la cigarette et le pot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93F0451-879A-9D42-81A7-33842DF76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695" y="1527792"/>
              <a:ext cx="985838" cy="762000"/>
            </a:xfrm>
            <a:prstGeom prst="rect">
              <a:avLst/>
            </a:prstGeom>
          </p:spPr>
        </p:pic>
        <p:pic>
          <p:nvPicPr>
            <p:cNvPr id="13" name="Image 12" descr="Une image contenant noir, nuit&#10;&#10;Description générée automatiquement">
              <a:extLst>
                <a:ext uri="{FF2B5EF4-FFF2-40B4-BE49-F238E27FC236}">
                  <a16:creationId xmlns:a16="http://schemas.microsoft.com/office/drawing/2014/main" id="{F8071C56-5E8D-2BC0-81C6-E3F510B2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048" y="1635175"/>
              <a:ext cx="557839" cy="558977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D39949C-8FB5-A1C8-C083-ACC6C6992125}"/>
              </a:ext>
            </a:extLst>
          </p:cNvPr>
          <p:cNvGrpSpPr/>
          <p:nvPr/>
        </p:nvGrpSpPr>
        <p:grpSpPr>
          <a:xfrm>
            <a:off x="1625352" y="2388627"/>
            <a:ext cx="8020792" cy="802047"/>
            <a:chOff x="2755012" y="2454371"/>
            <a:chExt cx="8020792" cy="802047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4F9CC52-954A-8779-5D9B-15D47BAADF13}"/>
                </a:ext>
              </a:extLst>
            </p:cNvPr>
            <p:cNvSpPr txBox="1"/>
            <p:nvPr/>
          </p:nvSpPr>
          <p:spPr>
            <a:xfrm>
              <a:off x="2755012" y="2752379"/>
              <a:ext cx="6949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Autoriser la cigarette mais pas le cannabis (C.c.Q.)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D436B03-A585-4F9F-BAB4-E78DC7367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9260" y="2454371"/>
              <a:ext cx="1037648" cy="802047"/>
            </a:xfrm>
            <a:prstGeom prst="rect">
              <a:avLst/>
            </a:prstGeom>
          </p:spPr>
        </p:pic>
        <p:pic>
          <p:nvPicPr>
            <p:cNvPr id="17" name="Image 16" descr="Une image contenant texte, signe, plein air, clipart&#10;&#10;Description générée automatiquement">
              <a:extLst>
                <a:ext uri="{FF2B5EF4-FFF2-40B4-BE49-F238E27FC236}">
                  <a16:creationId xmlns:a16="http://schemas.microsoft.com/office/drawing/2014/main" id="{FEC80E6C-D0A3-AEBB-5528-39FF86B4E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199" y="2562642"/>
              <a:ext cx="557605" cy="557605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0656CB7-CB71-95D7-B5EE-49ACE3FF1536}"/>
              </a:ext>
            </a:extLst>
          </p:cNvPr>
          <p:cNvGrpSpPr/>
          <p:nvPr/>
        </p:nvGrpSpPr>
        <p:grpSpPr>
          <a:xfrm>
            <a:off x="1625352" y="3663394"/>
            <a:ext cx="5477976" cy="1032565"/>
            <a:chOff x="5297827" y="3634015"/>
            <a:chExt cx="5477976" cy="1032565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653B346-8CD8-79FF-5217-E3A84DBB92BD}"/>
                </a:ext>
              </a:extLst>
            </p:cNvPr>
            <p:cNvSpPr txBox="1"/>
            <p:nvPr/>
          </p:nvSpPr>
          <p:spPr>
            <a:xfrm>
              <a:off x="5297827" y="3743250"/>
              <a:ext cx="4470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Interdire à tout le monde de fumer</a:t>
              </a:r>
            </a:p>
            <a:p>
              <a:r>
                <a:rPr lang="fr-CA" dirty="0"/>
                <a:t>Attention au concept </a:t>
              </a:r>
              <a:r>
                <a:rPr lang="fr-CA" i="1" dirty="0"/>
                <a:t>de droits acquis</a:t>
              </a:r>
              <a:endParaRPr lang="fr-CA" dirty="0"/>
            </a:p>
            <a:p>
              <a:endParaRPr lang="fr-CA" dirty="0"/>
            </a:p>
          </p:txBody>
        </p:sp>
        <p:pic>
          <p:nvPicPr>
            <p:cNvPr id="19" name="Image 18" descr="Une image contenant texte, signe, clipart&#10;&#10;Description générée automatiquement">
              <a:extLst>
                <a:ext uri="{FF2B5EF4-FFF2-40B4-BE49-F238E27FC236}">
                  <a16:creationId xmlns:a16="http://schemas.microsoft.com/office/drawing/2014/main" id="{2C3DFB22-EADE-7193-18BA-323094CA7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5944" y="3642215"/>
              <a:ext cx="557605" cy="557605"/>
            </a:xfrm>
            <a:prstGeom prst="rect">
              <a:avLst/>
            </a:prstGeom>
          </p:spPr>
        </p:pic>
        <p:pic>
          <p:nvPicPr>
            <p:cNvPr id="21" name="Image 20" descr="Une image contenant texte, signe, plein air, clipart&#10;&#10;Description générée automatiquement">
              <a:extLst>
                <a:ext uri="{FF2B5EF4-FFF2-40B4-BE49-F238E27FC236}">
                  <a16:creationId xmlns:a16="http://schemas.microsoft.com/office/drawing/2014/main" id="{B5FF372D-EA9E-39D2-1630-B10F6896E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198" y="3634015"/>
              <a:ext cx="557605" cy="557605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6224452-B576-F49E-8BFB-D0C3E9AE7563}"/>
              </a:ext>
            </a:extLst>
          </p:cNvPr>
          <p:cNvGrpSpPr/>
          <p:nvPr/>
        </p:nvGrpSpPr>
        <p:grpSpPr>
          <a:xfrm>
            <a:off x="1625352" y="4783044"/>
            <a:ext cx="9521224" cy="943402"/>
            <a:chOff x="1555423" y="4765624"/>
            <a:chExt cx="9521224" cy="943402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69E26C4-1A27-5FD1-5F00-7DEECEC47677}"/>
                </a:ext>
              </a:extLst>
            </p:cNvPr>
            <p:cNvSpPr txBox="1"/>
            <p:nvPr/>
          </p:nvSpPr>
          <p:spPr>
            <a:xfrm>
              <a:off x="1555423" y="5067052"/>
              <a:ext cx="729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Offrir les deux options dans des édifices ou des étages séparés</a:t>
              </a:r>
            </a:p>
          </p:txBody>
        </p:sp>
        <p:pic>
          <p:nvPicPr>
            <p:cNvPr id="24" name="Graphique 23" descr="Ville contour">
              <a:extLst>
                <a:ext uri="{FF2B5EF4-FFF2-40B4-BE49-F238E27FC236}">
                  <a16:creationId xmlns:a16="http://schemas.microsoft.com/office/drawing/2014/main" id="{B7D270B4-0523-34F4-1262-597221EE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8923" y="4765624"/>
              <a:ext cx="914400" cy="91440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C5C0FC38-8377-0F20-DC93-4CAED9BC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38512" y="4765624"/>
              <a:ext cx="914479" cy="914479"/>
            </a:xfrm>
            <a:prstGeom prst="rect">
              <a:avLst/>
            </a:prstGeom>
          </p:spPr>
        </p:pic>
        <p:pic>
          <p:nvPicPr>
            <p:cNvPr id="26" name="Image 25" descr="Une image contenant texte, signe, clipart&#10;&#10;Description générée automatiquement">
              <a:extLst>
                <a:ext uri="{FF2B5EF4-FFF2-40B4-BE49-F238E27FC236}">
                  <a16:creationId xmlns:a16="http://schemas.microsoft.com/office/drawing/2014/main" id="{5A6DDC52-15B5-C9BF-E42C-687ED5D5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8512" y="5241859"/>
              <a:ext cx="467167" cy="467167"/>
            </a:xfrm>
            <a:prstGeom prst="rect">
              <a:avLst/>
            </a:prstGeom>
          </p:spPr>
        </p:pic>
        <p:pic>
          <p:nvPicPr>
            <p:cNvPr id="27" name="Image 26" descr="Une image contenant texte, signe, plein air, clipart&#10;&#10;Description générée automatiquement">
              <a:extLst>
                <a:ext uri="{FF2B5EF4-FFF2-40B4-BE49-F238E27FC236}">
                  <a16:creationId xmlns:a16="http://schemas.microsoft.com/office/drawing/2014/main" id="{67A43329-E6CB-AB77-6B64-9F1DE103A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715" y="5222824"/>
              <a:ext cx="449932" cy="449932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9B77535E-E385-738C-2DA7-E24E9B02AC44}"/>
              </a:ext>
            </a:extLst>
          </p:cNvPr>
          <p:cNvSpPr txBox="1"/>
          <p:nvPr/>
        </p:nvSpPr>
        <p:spPr>
          <a:xfrm>
            <a:off x="1625352" y="6078875"/>
            <a:ext cx="885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Faire les travaux nécessaires pour limiter la propagation de la fumée secondaire</a:t>
            </a:r>
          </a:p>
        </p:txBody>
      </p:sp>
    </p:spTree>
    <p:extLst>
      <p:ext uri="{BB962C8B-B14F-4D97-AF65-F5344CB8AC3E}">
        <p14:creationId xmlns:p14="http://schemas.microsoft.com/office/powerpoint/2010/main" val="16415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14DF8F-E87F-E41A-F8DC-223F511ECC39}"/>
              </a:ext>
            </a:extLst>
          </p:cNvPr>
          <p:cNvSpPr txBox="1"/>
          <p:nvPr/>
        </p:nvSpPr>
        <p:spPr>
          <a:xfrm>
            <a:off x="1018095" y="853374"/>
            <a:ext cx="826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B0F0"/>
                </a:solidFill>
              </a:rPr>
              <a:t>Des exemples concrets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097BCA-2F7D-32AE-9300-B09F14EC42B5}"/>
              </a:ext>
            </a:extLst>
          </p:cNvPr>
          <p:cNvSpPr txBox="1"/>
          <p:nvPr/>
        </p:nvSpPr>
        <p:spPr>
          <a:xfrm>
            <a:off x="1084083" y="4479301"/>
            <a:ext cx="105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B0F0"/>
                </a:solidFill>
              </a:rPr>
              <a:t>Office de Val des Sources et Habitations Jeanne-Mance </a:t>
            </a:r>
            <a:r>
              <a:rPr lang="fr-CA" dirty="0"/>
              <a:t>: des immeubles sans fumée</a:t>
            </a:r>
          </a:p>
          <a:p>
            <a:r>
              <a:rPr lang="fr-CA" dirty="0"/>
              <a:t>Avec M. Jonathan Moreau, directeur, OH Val-des-Sources</a:t>
            </a:r>
          </a:p>
          <a:p>
            <a:r>
              <a:rPr lang="fr-CA" dirty="0"/>
              <a:t>Avec Lucie Côté, intervenante à la Corporation des Habitations Jeanne Mance (Montréal)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42DAC-FD4A-9B40-6641-2531425F0E4E}"/>
              </a:ext>
            </a:extLst>
          </p:cNvPr>
          <p:cNvSpPr txBox="1"/>
          <p:nvPr/>
        </p:nvSpPr>
        <p:spPr>
          <a:xfrm>
            <a:off x="1084082" y="1881709"/>
            <a:ext cx="927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B0F0"/>
                </a:solidFill>
              </a:rPr>
              <a:t>Des travaux pour limiter la propagation de la fumée</a:t>
            </a:r>
          </a:p>
          <a:p>
            <a:r>
              <a:rPr lang="fr-CA" dirty="0"/>
              <a:t>Par Robert Pilon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0E719F-D48A-3B96-323F-70175B79FF6E}"/>
              </a:ext>
            </a:extLst>
          </p:cNvPr>
          <p:cNvSpPr txBox="1"/>
          <p:nvPr/>
        </p:nvSpPr>
        <p:spPr>
          <a:xfrm>
            <a:off x="1084083" y="3187044"/>
            <a:ext cx="927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B0F0"/>
                </a:solidFill>
              </a:rPr>
              <a:t>Office de Baie-Comeau </a:t>
            </a:r>
            <a:r>
              <a:rPr lang="fr-CA" dirty="0"/>
              <a:t>: TOUS les logements sans fumée</a:t>
            </a:r>
          </a:p>
          <a:p>
            <a:r>
              <a:rPr lang="fr-CA" dirty="0"/>
              <a:t>Avec Monique Dallaire, directrice OH Baie-Comeau</a:t>
            </a:r>
          </a:p>
        </p:txBody>
      </p:sp>
    </p:spTree>
    <p:extLst>
      <p:ext uri="{BB962C8B-B14F-4D97-AF65-F5344CB8AC3E}">
        <p14:creationId xmlns:p14="http://schemas.microsoft.com/office/powerpoint/2010/main" val="11777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69B245-14C0-5823-49EC-28E33A2DBA1F}"/>
              </a:ext>
            </a:extLst>
          </p:cNvPr>
          <p:cNvSpPr txBox="1"/>
          <p:nvPr/>
        </p:nvSpPr>
        <p:spPr>
          <a:xfrm>
            <a:off x="1197203" y="805991"/>
            <a:ext cx="828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B0F0"/>
                </a:solidFill>
              </a:rPr>
              <a:t>Que peuvent faire les locataires ? La FLHLMQ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03030F-DBE9-CACF-9F22-AB08948C8421}"/>
              </a:ext>
            </a:extLst>
          </p:cNvPr>
          <p:cNvSpPr txBox="1"/>
          <p:nvPr/>
        </p:nvSpPr>
        <p:spPr>
          <a:xfrm>
            <a:off x="1286757" y="1385988"/>
            <a:ext cx="8107051" cy="31393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/>
              <a:t>1. Évaluer si c’est un problème ?</a:t>
            </a:r>
          </a:p>
          <a:p>
            <a:r>
              <a:rPr lang="fr-CA" dirty="0"/>
              <a:t>Est-ce que ce problème est vécu dans toutes les municipalités ? Tous les immeubles ?</a:t>
            </a:r>
          </a:p>
          <a:p>
            <a:pPr marL="342900" indent="-342900">
              <a:buFont typeface="+mj-lt"/>
              <a:buAutoNum type="arabicPeriod"/>
            </a:pPr>
            <a:endParaRPr lang="fr-CA" dirty="0"/>
          </a:p>
          <a:p>
            <a:r>
              <a:rPr lang="fr-CA" b="1" dirty="0"/>
              <a:t>2. La solution </a:t>
            </a:r>
            <a:r>
              <a:rPr lang="fr-CA" dirty="0"/>
              <a:t>passe-t-elle par un changement aux Règlements ou bien par une application des Règlements ?</a:t>
            </a:r>
          </a:p>
          <a:p>
            <a:endParaRPr lang="fr-CA" dirty="0"/>
          </a:p>
          <a:p>
            <a:r>
              <a:rPr lang="fr-CA" b="1" dirty="0"/>
              <a:t>3. Si les Règlements doivent être changés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CA" dirty="0"/>
              <a:t>Collaboration CCR – locataires – Office d’habitation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CA" dirty="0"/>
              <a:t>Consultation et meilleures pratiques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CA" dirty="0"/>
              <a:t>Recommandations (avis) au CA de l’Office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46C6BD-3B63-703F-2763-53E66FA486B3}"/>
              </a:ext>
            </a:extLst>
          </p:cNvPr>
          <p:cNvSpPr txBox="1"/>
          <p:nvPr/>
        </p:nvSpPr>
        <p:spPr>
          <a:xfrm>
            <a:off x="5731496" y="5204093"/>
            <a:ext cx="5910607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/>
              <a:t>Quelques outils de la FLHLMQ </a:t>
            </a:r>
            <a:r>
              <a:rPr lang="fr-CA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CA" dirty="0"/>
              <a:t>Fiche 6 de la FLHLMQ sur le partenariat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CA" dirty="0"/>
              <a:t>Atelier 1 du Congrès du 16/17 juin</a:t>
            </a:r>
          </a:p>
        </p:txBody>
      </p:sp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62D69DB9-5999-A376-367B-64F08ED81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5086914"/>
            <a:ext cx="4694548" cy="11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1961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213A3B"/>
      </a:dk2>
      <a:lt2>
        <a:srgbClr val="E2E6E8"/>
      </a:lt2>
      <a:accent1>
        <a:srgbClr val="C0998A"/>
      </a:accent1>
      <a:accent2>
        <a:srgbClr val="B3A27A"/>
      </a:accent2>
      <a:accent3>
        <a:srgbClr val="A2A77E"/>
      </a:accent3>
      <a:accent4>
        <a:srgbClr val="8DAA74"/>
      </a:accent4>
      <a:accent5>
        <a:srgbClr val="84AC82"/>
      </a:accent5>
      <a:accent6>
        <a:srgbClr val="77AE8B"/>
      </a:accent6>
      <a:hlink>
        <a:srgbClr val="5E8A9B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65459F44CF04E8A0A2FE616CC9445" ma:contentTypeVersion="16" ma:contentTypeDescription="Crée un document." ma:contentTypeScope="" ma:versionID="0c7c14f9267df08e35ad8b54f7b1e84a">
  <xsd:schema xmlns:xsd="http://www.w3.org/2001/XMLSchema" xmlns:xs="http://www.w3.org/2001/XMLSchema" xmlns:p="http://schemas.microsoft.com/office/2006/metadata/properties" xmlns:ns2="6db180ea-28c5-464f-8e1c-2ae60ee6416a" xmlns:ns3="1b0e1e0a-1792-47f5-8cac-9b5bf7c9bfe8" targetNamespace="http://schemas.microsoft.com/office/2006/metadata/properties" ma:root="true" ma:fieldsID="b5ec9ece3f19cd93bab1b726a033befb" ns2:_="" ns3:_="">
    <xsd:import namespace="6db180ea-28c5-464f-8e1c-2ae60ee6416a"/>
    <xsd:import namespace="1b0e1e0a-1792-47f5-8cac-9b5bf7c9b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180ea-28c5-464f-8e1c-2ae60ee64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32b699c-60e8-404f-b313-7ab2d1c8d8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e1e0a-1792-47f5-8cac-9b5bf7c9bfe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b477f58-29f3-4525-b11d-af72fc7d9fb4}" ma:internalName="TaxCatchAll" ma:showField="CatchAllData" ma:web="1b0e1e0a-1792-47f5-8cac-9b5bf7c9b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0e1e0a-1792-47f5-8cac-9b5bf7c9bfe8" xsi:nil="true"/>
    <lcf76f155ced4ddcb4097134ff3c332f xmlns="6db180ea-28c5-464f-8e1c-2ae60ee6416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06C7CE-ED1D-4C8E-AD55-7F1F65977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180ea-28c5-464f-8e1c-2ae60ee6416a"/>
    <ds:schemaRef ds:uri="1b0e1e0a-1792-47f5-8cac-9b5bf7c9b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C8248-A528-43C7-80C2-C823FC96364D}">
  <ds:schemaRefs>
    <ds:schemaRef ds:uri="http://schemas.microsoft.com/office/2006/metadata/properties"/>
    <ds:schemaRef ds:uri="http://schemas.microsoft.com/office/infopath/2007/PartnerControls"/>
    <ds:schemaRef ds:uri="1b0e1e0a-1792-47f5-8cac-9b5bf7c9bfe8"/>
    <ds:schemaRef ds:uri="6db180ea-28c5-464f-8e1c-2ae60ee6416a"/>
  </ds:schemaRefs>
</ds:datastoreItem>
</file>

<file path=customXml/itemProps3.xml><?xml version="1.0" encoding="utf-8"?>
<ds:datastoreItem xmlns:ds="http://schemas.openxmlformats.org/officeDocument/2006/customXml" ds:itemID="{677C4F57-A9CF-475F-A247-473D28ACB1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745</Words>
  <Application>Microsoft Office PowerPoint</Application>
  <PresentationFormat>Grand écran</PresentationFormat>
  <Paragraphs>55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Neue Haas Grotesk Text Pro</vt:lpstr>
      <vt:lpstr>Wingdings</vt:lpstr>
      <vt:lpstr>SwellVTI</vt:lpstr>
      <vt:lpstr>HLM avec ou sans fumée Comment tout le monde peut cohabiter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HLM avec ou sans fumée Comment tout le monde peut cohabiter ?</dc:title>
  <dc:creator>Patricia Viannay</dc:creator>
  <cp:lastModifiedBy>Patricia Viannay</cp:lastModifiedBy>
  <cp:revision>1</cp:revision>
  <dcterms:created xsi:type="dcterms:W3CDTF">2023-04-06T19:33:55Z</dcterms:created>
  <dcterms:modified xsi:type="dcterms:W3CDTF">2023-05-17T14:06:41Z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0x01010096265459F44CF04E8A0A2FE616CC9445</vt:lpwstr>
  </property>
  <property fmtid="{D5CDD505-2E9C-101B-9397-08002B2CF9AE}" pid="3" name="MediaServiceImageTags">
    <vt:lpwstr/>
  </property>
</Properties>
</file>