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4008" userDrawn="1">
          <p15:clr>
            <a:srgbClr val="A4A3A4"/>
          </p15:clr>
        </p15:guide>
        <p15:guide id="5" pos="7401" userDrawn="1">
          <p15:clr>
            <a:srgbClr val="A4A3A4"/>
          </p15:clr>
        </p15:guide>
        <p15:guide id="6" orient="horz" pos="229" userDrawn="1">
          <p15:clr>
            <a:srgbClr val="A4A3A4"/>
          </p15:clr>
        </p15:guide>
        <p15:guide id="7" pos="60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799"/>
    <a:srgbClr val="3AA933"/>
    <a:srgbClr val="3EB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 showGuides="1">
      <p:cViewPr varScale="1">
        <p:scale>
          <a:sx n="86" d="100"/>
          <a:sy n="86" d="100"/>
        </p:scale>
        <p:origin x="365" y="72"/>
      </p:cViewPr>
      <p:guideLst>
        <p:guide orient="horz" pos="2160"/>
        <p:guide pos="3840"/>
        <p:guide pos="302"/>
        <p:guide orient="horz" pos="4008"/>
        <p:guide pos="7401"/>
        <p:guide orient="horz" pos="229"/>
        <p:guide pos="60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iff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iff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accent6_2" csCatId="accent6" phldr="1"/>
      <dgm:spPr/>
      <dgm:t>
        <a:bodyPr rtlCol="0"/>
        <a:lstStyle/>
        <a:p>
          <a:pPr rtl="0"/>
          <a:endParaRPr lang="en-US"/>
        </a:p>
      </dgm:t>
    </dgm:pt>
    <dgm:pt modelId="{CB88D0C4-6C39-4629-9DEF-57288A3EBE4C}">
      <dgm:prSet phldrT="[Text]" custT="1"/>
      <dgm:spPr/>
      <dgm:t>
        <a:bodyPr rtlCol="0"/>
        <a:lstStyle/>
        <a:p>
          <a:pPr rtl="0"/>
          <a:r>
            <a:rPr lang="fr-FR" sz="2300" noProof="0" dirty="0"/>
            <a:t>Comité consultatif des résidant-e-s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fr-FR" noProof="0" dirty="0"/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fr-FR" noProof="0" dirty="0"/>
        </a:p>
      </dgm:t>
    </dgm:pt>
    <dgm:pt modelId="{07DC5EEB-1654-4ECB-A96A-EED4BE9D4BB4}">
      <dgm:prSet phldrT="[Text]" custT="1"/>
      <dgm:spPr/>
      <dgm:t>
        <a:bodyPr rtlCol="0"/>
        <a:lstStyle/>
        <a:p>
          <a:pPr rtl="0"/>
          <a:r>
            <a:rPr lang="fr-FR" sz="2300" b="0" noProof="0" dirty="0"/>
            <a:t>2 ou 3 locataires au conseil d’administration de l’office d’habitation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fr-FR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fr-FR" noProof="0" dirty="0"/>
        </a:p>
      </dgm:t>
    </dgm:pt>
    <dgm:pt modelId="{666F1301-07F7-4F1E-88B9-30CCDFF34C22}">
      <dgm:prSet phldrT="[Text]" custT="1"/>
      <dgm:spPr/>
      <dgm:t>
        <a:bodyPr rtlCol="0"/>
        <a:lstStyle/>
        <a:p>
          <a:pPr rtl="0"/>
          <a:r>
            <a:rPr lang="fr-FR" sz="2300" b="0" noProof="0" dirty="0"/>
            <a:t>Associations</a:t>
          </a:r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fr-FR" noProof="0" dirty="0"/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fr-FR" noProof="0" dirty="0"/>
        </a:p>
      </dgm:t>
    </dgm:pt>
    <dgm:pt modelId="{6F7D464A-6A5D-4817-9BAB-0386F06FC212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</dgm:pt>
    <dgm:pt modelId="{ACB2293F-C3FF-4ECB-A859-B8BE63A71080}" type="pres">
      <dgm:prSet presAssocID="{666F1301-07F7-4F1E-88B9-30CCDFF34C22}" presName="compNode" presStyleCnt="0"/>
      <dgm:spPr/>
    </dgm:pt>
    <dgm:pt modelId="{42D4A541-18BF-41A3-9165-0C86B7665658}" type="pres">
      <dgm:prSet presAssocID="{666F1301-07F7-4F1E-88B9-30CCDFF34C22}" presName="iconRect" presStyleLbl="node1" presStyleIdx="0" presStyleCnt="3" custScaleX="178300" custScaleY="178300" custLinFactNeighborX="-4791" custLinFactNeighborY="-860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</dgm:spPr>
      <dgm:extLst/>
    </dgm:pt>
    <dgm:pt modelId="{65139C0C-5212-44EC-A45C-C1DC9DB109DD}" type="pres">
      <dgm:prSet presAssocID="{666F1301-07F7-4F1E-88B9-30CCDFF34C22}" presName="spaceRect" presStyleCnt="0"/>
      <dgm:spPr/>
    </dgm:pt>
    <dgm:pt modelId="{E66AF275-9EA2-4C99-970B-303D6ECB8337}" type="pres">
      <dgm:prSet presAssocID="{666F1301-07F7-4F1E-88B9-30CCDFF34C22}" presName="textRect" presStyleLbl="revTx" presStyleIdx="0" presStyleCnt="3" custLinFactNeighborX="-5821" custLinFactNeighborY="-72747">
        <dgm:presLayoutVars>
          <dgm:chMax val="1"/>
          <dgm:chPref val="1"/>
        </dgm:presLayoutVars>
      </dgm:prSet>
      <dgm:spPr/>
    </dgm:pt>
    <dgm:pt modelId="{7BC343B4-56E6-4E12-A941-AF9149AA9F3F}" type="pres">
      <dgm:prSet presAssocID="{1CCA38C8-B866-440C-8B7A-A6514DD31A53}" presName="sibTrans" presStyleCnt="0"/>
      <dgm:spPr/>
    </dgm:pt>
    <dgm:pt modelId="{54358E83-89ED-40E4-904E-F7E28EF8CB42}" type="pres">
      <dgm:prSet presAssocID="{CB88D0C4-6C39-4629-9DEF-57288A3EBE4C}" presName="compNode" presStyleCnt="0"/>
      <dgm:spPr/>
    </dgm:pt>
    <dgm:pt modelId="{38220D2F-28C3-4A85-8CB0-B3EBEF107D50}" type="pres">
      <dgm:prSet presAssocID="{CB88D0C4-6C39-4629-9DEF-57288A3EBE4C}" presName="iconRect" presStyleLbl="node1" presStyleIdx="1" presStyleCnt="3" custScaleX="178300" custScaleY="178300" custLinFactNeighborX="13341" custLinFactNeighborY="-891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</dgm:spPr>
      <dgm:extLst/>
    </dgm:pt>
    <dgm:pt modelId="{29ADE0EE-76E4-4EB2-A0E9-38864654E7F3}" type="pres">
      <dgm:prSet presAssocID="{CB88D0C4-6C39-4629-9DEF-57288A3EBE4C}" presName="spaceRect" presStyleCnt="0"/>
      <dgm:spPr/>
    </dgm:pt>
    <dgm:pt modelId="{1BD9B1C6-6045-4C90-AC47-CA722D2836E4}" type="pres">
      <dgm:prSet presAssocID="{CB88D0C4-6C39-4629-9DEF-57288A3EBE4C}" presName="textRect" presStyleLbl="revTx" presStyleIdx="1" presStyleCnt="3" custScaleY="69992" custLinFactY="-83026" custLinFactNeighborX="5568" custLinFactNeighborY="-100000">
        <dgm:presLayoutVars>
          <dgm:chMax val="1"/>
          <dgm:chPref val="1"/>
        </dgm:presLayoutVars>
      </dgm:prSet>
      <dgm:spPr/>
    </dgm:pt>
    <dgm:pt modelId="{00F048E7-B54D-440F-9A1F-6701965BF995}" type="pres">
      <dgm:prSet presAssocID="{7ADFA01E-1246-464F-8347-8DA3C53B199C}" presName="sibTrans" presStyleCnt="0"/>
      <dgm:spPr/>
    </dgm:pt>
    <dgm:pt modelId="{F00D8FEE-C1EF-4121-A0A6-3D660B4D2A4B}" type="pres">
      <dgm:prSet presAssocID="{07DC5EEB-1654-4ECB-A96A-EED4BE9D4BB4}" presName="compNode" presStyleCnt="0"/>
      <dgm:spPr/>
    </dgm:pt>
    <dgm:pt modelId="{0A1D538C-FE4F-49A5-91BD-D21C0362F2B1}" type="pres">
      <dgm:prSet presAssocID="{07DC5EEB-1654-4ECB-A96A-EED4BE9D4BB4}" presName="iconRect" presStyleLbl="node1" presStyleIdx="2" presStyleCnt="3" custScaleX="184972" custScaleY="178300" custLinFactNeighborX="20415" custLinFactNeighborY="-8518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</dgm:spPr>
      <dgm:extLst/>
    </dgm:pt>
    <dgm:pt modelId="{10DE91EF-4C84-4409-B271-85F54BA08861}" type="pres">
      <dgm:prSet presAssocID="{07DC5EEB-1654-4ECB-A96A-EED4BE9D4BB4}" presName="spaceRect" presStyleCnt="0"/>
      <dgm:spPr/>
    </dgm:pt>
    <dgm:pt modelId="{DE73D777-D468-4F34-9F6F-0D83006E74ED}" type="pres">
      <dgm:prSet presAssocID="{07DC5EEB-1654-4ECB-A96A-EED4BE9D4BB4}" presName="textRect" presStyleLbl="revTx" presStyleIdx="2" presStyleCnt="3" custScaleX="109021" custLinFactNeighborX="6963" custLinFactNeighborY="-75708">
        <dgm:presLayoutVars>
          <dgm:chMax val="1"/>
          <dgm:chPref val="1"/>
        </dgm:presLayoutVars>
      </dgm:prSet>
      <dgm:spPr/>
    </dgm:pt>
  </dgm:ptLst>
  <dgm:cxnLst>
    <dgm:cxn modelId="{67CEA205-5327-4000-86B5-3A520B673245}" type="presOf" srcId="{07DC5EEB-1654-4ECB-A96A-EED4BE9D4BB4}" destId="{DE73D777-D468-4F34-9F6F-0D83006E74ED}" srcOrd="0" destOrd="0" presId="urn:microsoft.com/office/officeart/2018/2/layout/IconLabelList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FE142744-1887-474F-9B3D-3AFB6B091763}" type="presOf" srcId="{1EC23686-56D6-4482-B4E3-3F9784E88994}" destId="{6F7D464A-6A5D-4817-9BAB-0386F06FC212}" srcOrd="0" destOrd="0" presId="urn:microsoft.com/office/officeart/2018/2/layout/IconLabelList"/>
    <dgm:cxn modelId="{3F2E257C-FE19-4A0E-B8C8-9DF3F472DC56}" type="presOf" srcId="{CB88D0C4-6C39-4629-9DEF-57288A3EBE4C}" destId="{1BD9B1C6-6045-4C90-AC47-CA722D2836E4}" srcOrd="0" destOrd="0" presId="urn:microsoft.com/office/officeart/2018/2/layout/IconLabel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54E356FB-C721-4E60-99B7-F5D4DDCB59C5}" type="presOf" srcId="{666F1301-07F7-4F1E-88B9-30CCDFF34C22}" destId="{E66AF275-9EA2-4C99-970B-303D6ECB8337}" srcOrd="0" destOrd="0" presId="urn:microsoft.com/office/officeart/2018/2/layout/IconLabelList"/>
    <dgm:cxn modelId="{0057BA49-5047-43C7-9A83-4A279552F41C}" type="presParOf" srcId="{6F7D464A-6A5D-4817-9BAB-0386F06FC212}" destId="{ACB2293F-C3FF-4ECB-A859-B8BE63A71080}" srcOrd="0" destOrd="0" presId="urn:microsoft.com/office/officeart/2018/2/layout/IconLabelList"/>
    <dgm:cxn modelId="{D4683A70-475B-4338-8D5F-2972B4B3FE80}" type="presParOf" srcId="{ACB2293F-C3FF-4ECB-A859-B8BE63A71080}" destId="{42D4A541-18BF-41A3-9165-0C86B7665658}" srcOrd="0" destOrd="0" presId="urn:microsoft.com/office/officeart/2018/2/layout/IconLabelList"/>
    <dgm:cxn modelId="{59686165-AEAC-4481-9E75-62F0605785CE}" type="presParOf" srcId="{ACB2293F-C3FF-4ECB-A859-B8BE63A71080}" destId="{65139C0C-5212-44EC-A45C-C1DC9DB109DD}" srcOrd="1" destOrd="0" presId="urn:microsoft.com/office/officeart/2018/2/layout/IconLabelList"/>
    <dgm:cxn modelId="{EAFC4E72-BA01-4930-9950-BCDC42079B6C}" type="presParOf" srcId="{ACB2293F-C3FF-4ECB-A859-B8BE63A71080}" destId="{E66AF275-9EA2-4C99-970B-303D6ECB8337}" srcOrd="2" destOrd="0" presId="urn:microsoft.com/office/officeart/2018/2/layout/IconLabelList"/>
    <dgm:cxn modelId="{D0D5D6F5-4526-469B-86A7-EAB9CEF93814}" type="presParOf" srcId="{6F7D464A-6A5D-4817-9BAB-0386F06FC212}" destId="{7BC343B4-56E6-4E12-A941-AF9149AA9F3F}" srcOrd="1" destOrd="0" presId="urn:microsoft.com/office/officeart/2018/2/layout/IconLabelList"/>
    <dgm:cxn modelId="{4301F8C2-9D8E-424E-8238-5C12751D4673}" type="presParOf" srcId="{6F7D464A-6A5D-4817-9BAB-0386F06FC212}" destId="{54358E83-89ED-40E4-904E-F7E28EF8CB42}" srcOrd="2" destOrd="0" presId="urn:microsoft.com/office/officeart/2018/2/layout/IconLabelList"/>
    <dgm:cxn modelId="{2B03031B-F858-4782-A676-2BC44CC842DA}" type="presParOf" srcId="{54358E83-89ED-40E4-904E-F7E28EF8CB42}" destId="{38220D2F-28C3-4A85-8CB0-B3EBEF107D50}" srcOrd="0" destOrd="0" presId="urn:microsoft.com/office/officeart/2018/2/layout/IconLabelList"/>
    <dgm:cxn modelId="{FD10637A-B807-413F-B261-E62B9172A902}" type="presParOf" srcId="{54358E83-89ED-40E4-904E-F7E28EF8CB42}" destId="{29ADE0EE-76E4-4EB2-A0E9-38864654E7F3}" srcOrd="1" destOrd="0" presId="urn:microsoft.com/office/officeart/2018/2/layout/IconLabelList"/>
    <dgm:cxn modelId="{CD0BE164-FB1F-455F-A966-030FCA72E764}" type="presParOf" srcId="{54358E83-89ED-40E4-904E-F7E28EF8CB42}" destId="{1BD9B1C6-6045-4C90-AC47-CA722D2836E4}" srcOrd="2" destOrd="0" presId="urn:microsoft.com/office/officeart/2018/2/layout/IconLabelList"/>
    <dgm:cxn modelId="{9C5944B1-AABC-4316-83C0-421BF058B784}" type="presParOf" srcId="{6F7D464A-6A5D-4817-9BAB-0386F06FC212}" destId="{00F048E7-B54D-440F-9A1F-6701965BF995}" srcOrd="3" destOrd="0" presId="urn:microsoft.com/office/officeart/2018/2/layout/IconLabelList"/>
    <dgm:cxn modelId="{683B7B31-1F5C-4CDA-A4E0-7EE2D0785464}" type="presParOf" srcId="{6F7D464A-6A5D-4817-9BAB-0386F06FC212}" destId="{F00D8FEE-C1EF-4121-A0A6-3D660B4D2A4B}" srcOrd="4" destOrd="0" presId="urn:microsoft.com/office/officeart/2018/2/layout/IconLabelList"/>
    <dgm:cxn modelId="{4D686978-082C-4D37-AA73-E7C9BB958722}" type="presParOf" srcId="{F00D8FEE-C1EF-4121-A0A6-3D660B4D2A4B}" destId="{0A1D538C-FE4F-49A5-91BD-D21C0362F2B1}" srcOrd="0" destOrd="0" presId="urn:microsoft.com/office/officeart/2018/2/layout/IconLabelList"/>
    <dgm:cxn modelId="{D20CC9E6-5A24-439B-BDE8-9659B1B95C0E}" type="presParOf" srcId="{F00D8FEE-C1EF-4121-A0A6-3D660B4D2A4B}" destId="{10DE91EF-4C84-4409-B271-85F54BA08861}" srcOrd="1" destOrd="0" presId="urn:microsoft.com/office/officeart/2018/2/layout/IconLabelList"/>
    <dgm:cxn modelId="{D4D5BA83-7159-490F-8B1C-1E4244E99ED1}" type="presParOf" srcId="{F00D8FEE-C1EF-4121-A0A6-3D660B4D2A4B}" destId="{DE73D777-D468-4F34-9F6F-0D83006E74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fr-FR" sz="2000" b="1" noProof="0" dirty="0">
              <a:solidFill>
                <a:schemeClr val="bg1"/>
              </a:solidFill>
            </a:rPr>
            <a:t>Association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fr-FR" noProof="0" dirty="0"/>
        </a:p>
      </dgm:t>
    </dgm:pt>
    <dgm:pt modelId="{1CCA38C8-B866-440C-8B7A-A6514DD31A53}" type="sibTrans" cxnId="{70BD86B9-A297-4D90-B59D-12F1AB3DD124}">
      <dgm:prSet/>
      <dgm:spPr>
        <a:solidFill>
          <a:schemeClr val="tx2">
            <a:lumMod val="90000"/>
            <a:lumOff val="10000"/>
            <a:alpha val="97000"/>
          </a:schemeClr>
        </a:solidFill>
        <a:ln>
          <a:noFill/>
        </a:ln>
      </dgm:spPr>
      <dgm:t>
        <a:bodyPr rtlCol="0"/>
        <a:lstStyle/>
        <a:p>
          <a:pPr rtl="0"/>
          <a:endParaRPr lang="fr-FR" noProof="0" dirty="0"/>
        </a:p>
      </dgm:t>
    </dgm:pt>
    <dgm:pt modelId="{F9AA7EF9-AFC7-40BB-93FA-3E4AF1C4FCBA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fr-FR" sz="1800" noProof="0" dirty="0">
              <a:solidFill>
                <a:schemeClr val="bg1"/>
              </a:solidFill>
            </a:rPr>
            <a:t>Activités sociales et d’entraides </a:t>
          </a:r>
        </a:p>
      </dgm:t>
    </dgm:pt>
    <dgm:pt modelId="{46337256-ABA0-4874-9BBD-699D56E24552}" type="parTrans" cxnId="{407C7430-7B64-41DD-92EA-5548C17145BA}">
      <dgm:prSet/>
      <dgm:spPr/>
      <dgm:t>
        <a:bodyPr rtlCol="0"/>
        <a:lstStyle/>
        <a:p>
          <a:pPr rtl="0"/>
          <a:endParaRPr lang="fr-FR" noProof="0" dirty="0"/>
        </a:p>
      </dgm:t>
    </dgm:pt>
    <dgm:pt modelId="{D738A3DB-1838-414C-A14B-D7629987E6F7}" type="sibTrans" cxnId="{407C7430-7B64-41DD-92EA-5548C17145BA}">
      <dgm:prSet/>
      <dgm:spPr/>
      <dgm:t>
        <a:bodyPr rtlCol="0"/>
        <a:lstStyle/>
        <a:p>
          <a:pPr rtl="0"/>
          <a:endParaRPr lang="fr-FR" noProof="0" dirty="0"/>
        </a:p>
      </dgm:t>
    </dgm:pt>
    <dgm:pt modelId="{FAB24D57-B1C7-4D8E-AC64-2B894434FD26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fr-FR" sz="1800" noProof="0" dirty="0">
              <a:solidFill>
                <a:schemeClr val="bg1"/>
              </a:solidFill>
            </a:rPr>
            <a:t>Médiations sociales</a:t>
          </a:r>
        </a:p>
      </dgm:t>
    </dgm:pt>
    <dgm:pt modelId="{CD0FD54E-5BBF-4E82-865D-51354C8CDCA2}" type="parTrans" cxnId="{A38FED00-85A7-427C-9360-47C26F9AB789}">
      <dgm:prSet/>
      <dgm:spPr/>
      <dgm:t>
        <a:bodyPr rtlCol="0"/>
        <a:lstStyle/>
        <a:p>
          <a:pPr rtl="0"/>
          <a:endParaRPr lang="fr-FR" noProof="0" dirty="0"/>
        </a:p>
      </dgm:t>
    </dgm:pt>
    <dgm:pt modelId="{B23B556F-AEFB-447F-8725-D19838C91DE9}" type="sibTrans" cxnId="{A38FED00-85A7-427C-9360-47C26F9AB789}">
      <dgm:prSet/>
      <dgm:spPr/>
      <dgm:t>
        <a:bodyPr rtlCol="0"/>
        <a:lstStyle/>
        <a:p>
          <a:pPr rtl="0"/>
          <a:endParaRPr lang="fr-FR" noProof="0" dirty="0"/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fr-FR" sz="2000" b="1" noProof="0" dirty="0">
              <a:solidFill>
                <a:schemeClr val="bg1"/>
              </a:solidFill>
            </a:rPr>
            <a:t>Comité consultatif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fr-FR" noProof="0" dirty="0"/>
        </a:p>
      </dgm:t>
    </dgm:pt>
    <dgm:pt modelId="{7ADFA01E-1246-464F-8347-8DA3C53B199C}" type="sibTrans" cxnId="{7B18691A-FAB3-4686-A97D-DF2644B3F9A6}">
      <dgm:prSet/>
      <dgm:spPr>
        <a:solidFill>
          <a:schemeClr val="tx2">
            <a:lumMod val="90000"/>
            <a:lumOff val="10000"/>
          </a:schemeClr>
        </a:solidFill>
        <a:ln>
          <a:noFill/>
        </a:ln>
      </dgm:spPr>
      <dgm:t>
        <a:bodyPr rtlCol="0"/>
        <a:lstStyle/>
        <a:p>
          <a:pPr rtl="0"/>
          <a:endParaRPr lang="fr-FR" noProof="0" dirty="0"/>
        </a:p>
      </dgm:t>
    </dgm:pt>
    <dgm:pt modelId="{B35207EC-8A84-45E2-822E-30EC4F991BE5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fr-FR" sz="1800" noProof="0" dirty="0">
              <a:solidFill>
                <a:schemeClr val="bg1"/>
              </a:solidFill>
            </a:rPr>
            <a:t>Nommer les besoins des locataires et les lacunes dans la gestion</a:t>
          </a:r>
        </a:p>
      </dgm:t>
    </dgm:pt>
    <dgm:pt modelId="{98AF3B30-53E4-48D8-9030-4BA4DD6814FB}" type="parTrans" cxnId="{E56D384D-0A6A-4CCA-BA88-B89DDB425E0F}">
      <dgm:prSet/>
      <dgm:spPr/>
      <dgm:t>
        <a:bodyPr rtlCol="0"/>
        <a:lstStyle/>
        <a:p>
          <a:pPr rtl="0"/>
          <a:endParaRPr lang="fr-FR" noProof="0" dirty="0"/>
        </a:p>
      </dgm:t>
    </dgm:pt>
    <dgm:pt modelId="{CC5C0F74-5CFA-4E95-A7C9-A61FC467CCF3}" type="sibTrans" cxnId="{E56D384D-0A6A-4CCA-BA88-B89DDB425E0F}">
      <dgm:prSet/>
      <dgm:spPr/>
      <dgm:t>
        <a:bodyPr rtlCol="0"/>
        <a:lstStyle/>
        <a:p>
          <a:pPr rtl="0"/>
          <a:endParaRPr lang="fr-FR" noProof="0" dirty="0"/>
        </a:p>
      </dgm:t>
    </dgm:pt>
    <dgm:pt modelId="{07DC5EEB-1654-4ECB-A96A-EED4BE9D4BB4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fr-FR" sz="2000" b="1" noProof="0" dirty="0">
              <a:solidFill>
                <a:schemeClr val="bg1"/>
              </a:solidFill>
            </a:rPr>
            <a:t> </a:t>
          </a:r>
        </a:p>
        <a:p>
          <a:pPr rtl="0">
            <a:spcAft>
              <a:spcPts val="600"/>
            </a:spcAft>
          </a:pPr>
          <a:r>
            <a:rPr lang="fr-FR" sz="2000" b="1" noProof="0" dirty="0">
              <a:solidFill>
                <a:schemeClr val="bg1"/>
              </a:solidFill>
            </a:rPr>
            <a:t>Locataires au CA de l’Office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fr-FR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fr-FR" noProof="0" dirty="0"/>
        </a:p>
      </dgm:t>
    </dgm:pt>
    <dgm:pt modelId="{A4D5A457-886F-42EF-B4E7-69B609D8F88F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fr-FR" sz="1800" noProof="0" dirty="0">
              <a:solidFill>
                <a:schemeClr val="bg1"/>
              </a:solidFill>
            </a:rPr>
            <a:t>Faire entendre les besoins et les projets des locataires</a:t>
          </a:r>
        </a:p>
      </dgm:t>
    </dgm:pt>
    <dgm:pt modelId="{BCA798BD-A9FA-4E5E-91AB-D66082D47D5C}" type="parTrans" cxnId="{F78AAD78-4CA1-4A2A-9799-CACE880CEC0E}">
      <dgm:prSet/>
      <dgm:spPr/>
      <dgm:t>
        <a:bodyPr rtlCol="0"/>
        <a:lstStyle/>
        <a:p>
          <a:pPr rtl="0"/>
          <a:endParaRPr lang="fr-FR" noProof="0" dirty="0"/>
        </a:p>
      </dgm:t>
    </dgm:pt>
    <dgm:pt modelId="{2BE0F2D0-A38B-4B09-BF77-E82C9CCE1007}" type="sibTrans" cxnId="{F78AAD78-4CA1-4A2A-9799-CACE880CEC0E}">
      <dgm:prSet/>
      <dgm:spPr/>
      <dgm:t>
        <a:bodyPr rtlCol="0"/>
        <a:lstStyle/>
        <a:p>
          <a:pPr rtl="0"/>
          <a:endParaRPr lang="fr-FR" noProof="0" dirty="0"/>
        </a:p>
      </dgm:t>
    </dgm:pt>
    <dgm:pt modelId="{3E874327-CF53-43F3-B5FB-F08A39E29543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endParaRPr lang="fr-FR" sz="2000" noProof="0" dirty="0">
            <a:solidFill>
              <a:schemeClr val="bg1"/>
            </a:solidFill>
          </a:endParaRPr>
        </a:p>
      </dgm:t>
    </dgm:pt>
    <dgm:pt modelId="{4F43CE21-CE08-4FB4-9214-C50C8FC5E16B}" type="parTrans" cxnId="{479A277E-32E7-41FC-8BE0-6053172A581B}">
      <dgm:prSet/>
      <dgm:spPr/>
      <dgm:t>
        <a:bodyPr rtlCol="0"/>
        <a:lstStyle/>
        <a:p>
          <a:pPr rtl="0"/>
          <a:endParaRPr lang="fr-FR" noProof="0" dirty="0"/>
        </a:p>
      </dgm:t>
    </dgm:pt>
    <dgm:pt modelId="{6E5AC540-E0D1-4BE3-BBBC-E96AE302F5BB}" type="sibTrans" cxnId="{479A277E-32E7-41FC-8BE0-6053172A581B}">
      <dgm:prSet/>
      <dgm:spPr/>
      <dgm:t>
        <a:bodyPr rtlCol="0"/>
        <a:lstStyle/>
        <a:p>
          <a:pPr rtl="0"/>
          <a:endParaRPr lang="fr-FR" noProof="0" dirty="0"/>
        </a:p>
      </dgm:t>
    </dgm:pt>
    <dgm:pt modelId="{08F0238A-9E96-4663-AC29-8B365CE68248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fr-FR" sz="1800" noProof="0" dirty="0">
              <a:solidFill>
                <a:schemeClr val="bg1"/>
              </a:solidFill>
            </a:rPr>
            <a:t>Partenaire dans les solutions.</a:t>
          </a:r>
        </a:p>
      </dgm:t>
    </dgm:pt>
    <dgm:pt modelId="{9641F4DA-1703-40C1-AE49-2C4091099AD6}" type="parTrans" cxnId="{8C071F1A-4456-424D-85F1-2063D0909476}">
      <dgm:prSet/>
      <dgm:spPr/>
      <dgm:t>
        <a:bodyPr rtlCol="0"/>
        <a:lstStyle/>
        <a:p>
          <a:pPr rtl="0"/>
          <a:endParaRPr lang="fr-FR" noProof="0" dirty="0"/>
        </a:p>
      </dgm:t>
    </dgm:pt>
    <dgm:pt modelId="{2974AF1D-93A4-4AC8-A07C-72BA9EBCF326}" type="sibTrans" cxnId="{8C071F1A-4456-424D-85F1-2063D0909476}">
      <dgm:prSet/>
      <dgm:spPr/>
      <dgm:t>
        <a:bodyPr rtlCol="0"/>
        <a:lstStyle/>
        <a:p>
          <a:pPr rtl="0"/>
          <a:endParaRPr lang="fr-FR" noProof="0" dirty="0"/>
        </a:p>
      </dgm:t>
    </dgm:pt>
    <dgm:pt modelId="{C369932D-12EA-4E50-9483-919A607D830D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fr-FR" sz="1800" noProof="0" dirty="0">
              <a:solidFill>
                <a:schemeClr val="bg1"/>
              </a:solidFill>
            </a:rPr>
            <a:t>Estime de soi et pouvoir d’agir</a:t>
          </a:r>
        </a:p>
      </dgm:t>
    </dgm:pt>
    <dgm:pt modelId="{1601ACF8-70E9-4C11-B107-ABDBD16FFBCB}" type="parTrans" cxnId="{D42B51A4-D225-4631-AE16-9CCE5D9CE1B3}">
      <dgm:prSet/>
      <dgm:spPr/>
      <dgm:t>
        <a:bodyPr/>
        <a:lstStyle/>
        <a:p>
          <a:endParaRPr lang="fr-FR"/>
        </a:p>
      </dgm:t>
    </dgm:pt>
    <dgm:pt modelId="{0CA622F5-87CF-4A3B-8491-BAA35C81EA29}" type="sibTrans" cxnId="{D42B51A4-D225-4631-AE16-9CCE5D9CE1B3}">
      <dgm:prSet/>
      <dgm:spPr/>
      <dgm:t>
        <a:bodyPr/>
        <a:lstStyle/>
        <a:p>
          <a:endParaRPr lang="fr-FR"/>
        </a:p>
      </dgm:t>
    </dgm:pt>
    <dgm:pt modelId="{A2FBF98D-D054-44AF-B73D-3559AC5FFEA4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fr-FR" sz="1800" noProof="0" dirty="0">
              <a:solidFill>
                <a:schemeClr val="bg1"/>
              </a:solidFill>
            </a:rPr>
            <a:t>Résultats de la gestion participative</a:t>
          </a:r>
        </a:p>
      </dgm:t>
    </dgm:pt>
    <dgm:pt modelId="{899AB519-63B6-4ACD-A86A-C2E0F6CB5D7F}" type="parTrans" cxnId="{F714CFAA-85BD-42FE-BD87-B0C81E89A78A}">
      <dgm:prSet/>
      <dgm:spPr/>
      <dgm:t>
        <a:bodyPr/>
        <a:lstStyle/>
        <a:p>
          <a:endParaRPr lang="fr-FR"/>
        </a:p>
      </dgm:t>
    </dgm:pt>
    <dgm:pt modelId="{796255AD-D8E5-4CE3-AC17-425019F4C95F}" type="sibTrans" cxnId="{F714CFAA-85BD-42FE-BD87-B0C81E89A78A}">
      <dgm:prSet/>
      <dgm:spPr/>
      <dgm:t>
        <a:bodyPr/>
        <a:lstStyle/>
        <a:p>
          <a:endParaRPr lang="fr-FR"/>
        </a:p>
      </dgm:t>
    </dgm:pt>
    <dgm:pt modelId="{1A79147C-4050-4DF2-9C81-91C1877903C2}" type="pres">
      <dgm:prSet presAssocID="{1EC23686-56D6-4482-B4E3-3F9784E88994}" presName="outerComposite" presStyleCnt="0">
        <dgm:presLayoutVars>
          <dgm:chMax val="5"/>
          <dgm:dir/>
          <dgm:resizeHandles val="exact"/>
        </dgm:presLayoutVars>
      </dgm:prSet>
      <dgm:spPr/>
    </dgm:pt>
    <dgm:pt modelId="{1136CDA9-2A79-4811-9512-712D509BF438}" type="pres">
      <dgm:prSet presAssocID="{1EC23686-56D6-4482-B4E3-3F9784E88994}" presName="dummyMaxCanvas" presStyleCnt="0">
        <dgm:presLayoutVars/>
      </dgm:prSet>
      <dgm:spPr/>
    </dgm:pt>
    <dgm:pt modelId="{64B05C23-4315-4D6F-AE19-F2F8A31AC60F}" type="pres">
      <dgm:prSet presAssocID="{1EC23686-56D6-4482-B4E3-3F9784E88994}" presName="ThreeNodes_1" presStyleLbl="node1" presStyleIdx="0" presStyleCnt="3" custLinFactNeighborX="-1376" custLinFactNeighborY="-1407">
        <dgm:presLayoutVars>
          <dgm:bulletEnabled val="1"/>
        </dgm:presLayoutVars>
      </dgm:prSet>
      <dgm:spPr/>
    </dgm:pt>
    <dgm:pt modelId="{DBDEAB3E-3537-4706-B7EB-33400B8B4058}" type="pres">
      <dgm:prSet presAssocID="{1EC23686-56D6-4482-B4E3-3F9784E88994}" presName="ThreeNodes_2" presStyleLbl="node1" presStyleIdx="1" presStyleCnt="3" custLinFactNeighborX="-123" custLinFactNeighborY="-2111">
        <dgm:presLayoutVars>
          <dgm:bulletEnabled val="1"/>
        </dgm:presLayoutVars>
      </dgm:prSet>
      <dgm:spPr/>
    </dgm:pt>
    <dgm:pt modelId="{3B562073-BEA0-49A3-937E-09E6B962C06D}" type="pres">
      <dgm:prSet presAssocID="{1EC23686-56D6-4482-B4E3-3F9784E88994}" presName="ThreeNodes_3" presStyleLbl="node1" presStyleIdx="2" presStyleCnt="3">
        <dgm:presLayoutVars>
          <dgm:bulletEnabled val="1"/>
        </dgm:presLayoutVars>
      </dgm:prSet>
      <dgm:spPr/>
    </dgm:pt>
    <dgm:pt modelId="{EEC93F28-CB4F-40AF-B62E-E2BAF97FB4ED}" type="pres">
      <dgm:prSet presAssocID="{1EC23686-56D6-4482-B4E3-3F9784E88994}" presName="ThreeConn_1-2" presStyleLbl="fgAccFollowNode1" presStyleIdx="0" presStyleCnt="2">
        <dgm:presLayoutVars>
          <dgm:bulletEnabled val="1"/>
        </dgm:presLayoutVars>
      </dgm:prSet>
      <dgm:spPr/>
    </dgm:pt>
    <dgm:pt modelId="{9B56E39E-AD3C-4570-95DA-35927DC0FE15}" type="pres">
      <dgm:prSet presAssocID="{1EC23686-56D6-4482-B4E3-3F9784E88994}" presName="ThreeConn_2-3" presStyleLbl="fgAccFollowNode1" presStyleIdx="1" presStyleCnt="2">
        <dgm:presLayoutVars>
          <dgm:bulletEnabled val="1"/>
        </dgm:presLayoutVars>
      </dgm:prSet>
      <dgm:spPr/>
    </dgm:pt>
    <dgm:pt modelId="{3568E1EC-E3B1-4346-9EA1-BD1BBC27E468}" type="pres">
      <dgm:prSet presAssocID="{1EC23686-56D6-4482-B4E3-3F9784E88994}" presName="ThreeNodes_1_text" presStyleLbl="node1" presStyleIdx="2" presStyleCnt="3">
        <dgm:presLayoutVars>
          <dgm:bulletEnabled val="1"/>
        </dgm:presLayoutVars>
      </dgm:prSet>
      <dgm:spPr/>
    </dgm:pt>
    <dgm:pt modelId="{8401E5F6-D518-4CB9-8AAD-812C6745C620}" type="pres">
      <dgm:prSet presAssocID="{1EC23686-56D6-4482-B4E3-3F9784E88994}" presName="ThreeNodes_2_text" presStyleLbl="node1" presStyleIdx="2" presStyleCnt="3">
        <dgm:presLayoutVars>
          <dgm:bulletEnabled val="1"/>
        </dgm:presLayoutVars>
      </dgm:prSet>
      <dgm:spPr/>
    </dgm:pt>
    <dgm:pt modelId="{BB6D9B00-3192-42CA-966B-280D4B79D08D}" type="pres">
      <dgm:prSet presAssocID="{1EC23686-56D6-4482-B4E3-3F9784E8899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8FED00-85A7-427C-9360-47C26F9AB789}" srcId="{666F1301-07F7-4F1E-88B9-30CCDFF34C22}" destId="{FAB24D57-B1C7-4D8E-AC64-2B894434FD26}" srcOrd="1" destOrd="0" parTransId="{CD0FD54E-5BBF-4E82-865D-51354C8CDCA2}" sibTransId="{B23B556F-AEFB-447F-8725-D19838C91DE9}"/>
    <dgm:cxn modelId="{618F9601-8414-4E18-A00F-80B4ECAB277E}" type="presOf" srcId="{A4D5A457-886F-42EF-B4E7-69B609D8F88F}" destId="{BB6D9B00-3192-42CA-966B-280D4B79D08D}" srcOrd="1" destOrd="1" presId="urn:microsoft.com/office/officeart/2005/8/layout/vProcess5"/>
    <dgm:cxn modelId="{49330102-48E8-448B-8BA2-C757516A350C}" type="presOf" srcId="{07DC5EEB-1654-4ECB-A96A-EED4BE9D4BB4}" destId="{3B562073-BEA0-49A3-937E-09E6B962C06D}" srcOrd="0" destOrd="0" presId="urn:microsoft.com/office/officeart/2005/8/layout/vProcess5"/>
    <dgm:cxn modelId="{DD6F6309-4AD7-4CAC-8A39-658CFA7E5445}" type="presOf" srcId="{666F1301-07F7-4F1E-88B9-30CCDFF34C22}" destId="{64B05C23-4315-4D6F-AE19-F2F8A31AC60F}" srcOrd="0" destOrd="0" presId="urn:microsoft.com/office/officeart/2005/8/layout/vProcess5"/>
    <dgm:cxn modelId="{770BA70F-4967-4E54-B49A-676172E178FA}" type="presOf" srcId="{C369932D-12EA-4E50-9483-919A607D830D}" destId="{3568E1EC-E3B1-4346-9EA1-BD1BBC27E468}" srcOrd="1" destOrd="3" presId="urn:microsoft.com/office/officeart/2005/8/layout/vProcess5"/>
    <dgm:cxn modelId="{056DB519-F5EB-44CE-97E1-C2DAD9959DF2}" type="presOf" srcId="{A2FBF98D-D054-44AF-B73D-3559AC5FFEA4}" destId="{BB6D9B00-3192-42CA-966B-280D4B79D08D}" srcOrd="1" destOrd="2" presId="urn:microsoft.com/office/officeart/2005/8/layout/vProcess5"/>
    <dgm:cxn modelId="{8C071F1A-4456-424D-85F1-2063D0909476}" srcId="{CB88D0C4-6C39-4629-9DEF-57288A3EBE4C}" destId="{08F0238A-9E96-4663-AC29-8B365CE68248}" srcOrd="1" destOrd="0" parTransId="{9641F4DA-1703-40C1-AE49-2C4091099AD6}" sibTransId="{2974AF1D-93A4-4AC8-A07C-72BA9EBCF326}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DB14021B-C8D0-46D5-972D-2A86C5B822D9}" type="presOf" srcId="{A4D5A457-886F-42EF-B4E7-69B609D8F88F}" destId="{3B562073-BEA0-49A3-937E-09E6B962C06D}" srcOrd="0" destOrd="1" presId="urn:microsoft.com/office/officeart/2005/8/layout/vProcess5"/>
    <dgm:cxn modelId="{6531D223-0E39-48CB-B0E1-6FFC8203759C}" type="presOf" srcId="{B35207EC-8A84-45E2-822E-30EC4F991BE5}" destId="{8401E5F6-D518-4CB9-8AAD-812C6745C620}" srcOrd="1" destOrd="1" presId="urn:microsoft.com/office/officeart/2005/8/layout/vProcess5"/>
    <dgm:cxn modelId="{407C7430-7B64-41DD-92EA-5548C17145BA}" srcId="{666F1301-07F7-4F1E-88B9-30CCDFF34C22}" destId="{F9AA7EF9-AFC7-40BB-93FA-3E4AF1C4FCBA}" srcOrd="0" destOrd="0" parTransId="{46337256-ABA0-4874-9BBD-699D56E24552}" sibTransId="{D738A3DB-1838-414C-A14B-D7629987E6F7}"/>
    <dgm:cxn modelId="{41E4CD36-C43B-4D57-9AAE-6D8B5BA4AA4C}" type="presOf" srcId="{7ADFA01E-1246-464F-8347-8DA3C53B199C}" destId="{9B56E39E-AD3C-4570-95DA-35927DC0FE15}" srcOrd="0" destOrd="0" presId="urn:microsoft.com/office/officeart/2005/8/layout/vProcess5"/>
    <dgm:cxn modelId="{7FBB4D67-B289-4E09-A82E-56250137B958}" type="presOf" srcId="{CB88D0C4-6C39-4629-9DEF-57288A3EBE4C}" destId="{DBDEAB3E-3537-4706-B7EB-33400B8B4058}" srcOrd="0" destOrd="0" presId="urn:microsoft.com/office/officeart/2005/8/layout/vProcess5"/>
    <dgm:cxn modelId="{08571C6B-D1AE-4B27-A8C6-5C21B4182BD9}" type="presOf" srcId="{F9AA7EF9-AFC7-40BB-93FA-3E4AF1C4FCBA}" destId="{3568E1EC-E3B1-4346-9EA1-BD1BBC27E468}" srcOrd="1" destOrd="1" presId="urn:microsoft.com/office/officeart/2005/8/layout/vProcess5"/>
    <dgm:cxn modelId="{E56D384D-0A6A-4CCA-BA88-B89DDB425E0F}" srcId="{CB88D0C4-6C39-4629-9DEF-57288A3EBE4C}" destId="{B35207EC-8A84-45E2-822E-30EC4F991BE5}" srcOrd="0" destOrd="0" parTransId="{98AF3B30-53E4-48D8-9030-4BA4DD6814FB}" sibTransId="{CC5C0F74-5CFA-4E95-A7C9-A61FC467CCF3}"/>
    <dgm:cxn modelId="{F78AAD78-4CA1-4A2A-9799-CACE880CEC0E}" srcId="{07DC5EEB-1654-4ECB-A96A-EED4BE9D4BB4}" destId="{A4D5A457-886F-42EF-B4E7-69B609D8F88F}" srcOrd="0" destOrd="0" parTransId="{BCA798BD-A9FA-4E5E-91AB-D66082D47D5C}" sibTransId="{2BE0F2D0-A38B-4B09-BF77-E82C9CCE1007}"/>
    <dgm:cxn modelId="{6B18E27B-0586-4EB4-A2AF-8EA1882F701B}" type="presOf" srcId="{08F0238A-9E96-4663-AC29-8B365CE68248}" destId="{DBDEAB3E-3537-4706-B7EB-33400B8B4058}" srcOrd="0" destOrd="2" presId="urn:microsoft.com/office/officeart/2005/8/layout/vProcess5"/>
    <dgm:cxn modelId="{479A277E-32E7-41FC-8BE0-6053172A581B}" srcId="{07DC5EEB-1654-4ECB-A96A-EED4BE9D4BB4}" destId="{3E874327-CF53-43F3-B5FB-F08A39E29543}" srcOrd="2" destOrd="0" parTransId="{4F43CE21-CE08-4FB4-9214-C50C8FC5E16B}" sibTransId="{6E5AC540-E0D1-4BE3-BBBC-E96AE302F5BB}"/>
    <dgm:cxn modelId="{7B5E6F84-7495-402B-97E4-061BEB423045}" type="presOf" srcId="{F9AA7EF9-AFC7-40BB-93FA-3E4AF1C4FCBA}" destId="{64B05C23-4315-4D6F-AE19-F2F8A31AC60F}" srcOrd="0" destOrd="1" presId="urn:microsoft.com/office/officeart/2005/8/layout/vProcess5"/>
    <dgm:cxn modelId="{40B5478C-0491-40E0-9AE3-79E7D8A8F714}" type="presOf" srcId="{CB88D0C4-6C39-4629-9DEF-57288A3EBE4C}" destId="{8401E5F6-D518-4CB9-8AAD-812C6745C620}" srcOrd="1" destOrd="0" presId="urn:microsoft.com/office/officeart/2005/8/layout/vProcess5"/>
    <dgm:cxn modelId="{44F46A90-F815-4998-890E-0D7B7CED4FEC}" type="presOf" srcId="{B35207EC-8A84-45E2-822E-30EC4F991BE5}" destId="{DBDEAB3E-3537-4706-B7EB-33400B8B4058}" srcOrd="0" destOrd="1" presId="urn:microsoft.com/office/officeart/2005/8/layout/vProcess5"/>
    <dgm:cxn modelId="{4732F59E-7D06-4EE8-83F7-4CDD50475B11}" type="presOf" srcId="{666F1301-07F7-4F1E-88B9-30CCDFF34C22}" destId="{3568E1EC-E3B1-4346-9EA1-BD1BBC27E468}" srcOrd="1" destOrd="0" presId="urn:microsoft.com/office/officeart/2005/8/layout/vProcess5"/>
    <dgm:cxn modelId="{D42B51A4-D225-4631-AE16-9CCE5D9CE1B3}" srcId="{666F1301-07F7-4F1E-88B9-30CCDFF34C22}" destId="{C369932D-12EA-4E50-9483-919A607D830D}" srcOrd="2" destOrd="0" parTransId="{1601ACF8-70E9-4C11-B107-ABDBD16FFBCB}" sibTransId="{0CA622F5-87CF-4A3B-8491-BAA35C81EA29}"/>
    <dgm:cxn modelId="{F714CFAA-85BD-42FE-BD87-B0C81E89A78A}" srcId="{07DC5EEB-1654-4ECB-A96A-EED4BE9D4BB4}" destId="{A2FBF98D-D054-44AF-B73D-3559AC5FFEA4}" srcOrd="1" destOrd="0" parTransId="{899AB519-63B6-4ACD-A86A-C2E0F6CB5D7F}" sibTransId="{796255AD-D8E5-4CE3-AC17-425019F4C95F}"/>
    <dgm:cxn modelId="{3D0DF3B7-E365-4106-89A6-A4B7169F3426}" type="presOf" srcId="{3E874327-CF53-43F3-B5FB-F08A39E29543}" destId="{BB6D9B00-3192-42CA-966B-280D4B79D08D}" srcOrd="1" destOrd="3" presId="urn:microsoft.com/office/officeart/2005/8/layout/vProcess5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706400BD-D37F-4E0B-97F0-EB7BB01C29E5}" type="presOf" srcId="{3E874327-CF53-43F3-B5FB-F08A39E29543}" destId="{3B562073-BEA0-49A3-937E-09E6B962C06D}" srcOrd="0" destOrd="3" presId="urn:microsoft.com/office/officeart/2005/8/layout/vProcess5"/>
    <dgm:cxn modelId="{5B1D5DCB-42F7-45A7-94D6-5CAE232320DD}" type="presOf" srcId="{07DC5EEB-1654-4ECB-A96A-EED4BE9D4BB4}" destId="{BB6D9B00-3192-42CA-966B-280D4B79D08D}" srcOrd="1" destOrd="0" presId="urn:microsoft.com/office/officeart/2005/8/layout/vProcess5"/>
    <dgm:cxn modelId="{5382F5CF-E4C0-49E6-BC25-3B95D911A991}" type="presOf" srcId="{1EC23686-56D6-4482-B4E3-3F9784E88994}" destId="{1A79147C-4050-4DF2-9C81-91C1877903C2}" srcOrd="0" destOrd="0" presId="urn:microsoft.com/office/officeart/2005/8/layout/vProcess5"/>
    <dgm:cxn modelId="{42E1A9D0-3E1C-4220-A0DA-4C2DCE68B82A}" type="presOf" srcId="{A2FBF98D-D054-44AF-B73D-3559AC5FFEA4}" destId="{3B562073-BEA0-49A3-937E-09E6B962C06D}" srcOrd="0" destOrd="2" presId="urn:microsoft.com/office/officeart/2005/8/layout/vProcess5"/>
    <dgm:cxn modelId="{489687D8-5872-494A-87B0-EAC85751C053}" type="presOf" srcId="{C369932D-12EA-4E50-9483-919A607D830D}" destId="{64B05C23-4315-4D6F-AE19-F2F8A31AC60F}" srcOrd="0" destOrd="3" presId="urn:microsoft.com/office/officeart/2005/8/layout/vProcess5"/>
    <dgm:cxn modelId="{423B0FE3-ABD3-4704-BCEE-85A67048B998}" type="presOf" srcId="{FAB24D57-B1C7-4D8E-AC64-2B894434FD26}" destId="{3568E1EC-E3B1-4346-9EA1-BD1BBC27E468}" srcOrd="1" destOrd="2" presId="urn:microsoft.com/office/officeart/2005/8/layout/vProcess5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813885EE-A7F8-4FFE-A445-5FB75211D07B}" type="presOf" srcId="{08F0238A-9E96-4663-AC29-8B365CE68248}" destId="{8401E5F6-D518-4CB9-8AAD-812C6745C620}" srcOrd="1" destOrd="2" presId="urn:microsoft.com/office/officeart/2005/8/layout/vProcess5"/>
    <dgm:cxn modelId="{E2ACD4F0-7ABD-4B60-8AB7-A6C26F0D0942}" type="presOf" srcId="{1CCA38C8-B866-440C-8B7A-A6514DD31A53}" destId="{EEC93F28-CB4F-40AF-B62E-E2BAF97FB4ED}" srcOrd="0" destOrd="0" presId="urn:microsoft.com/office/officeart/2005/8/layout/vProcess5"/>
    <dgm:cxn modelId="{9651FBFB-3F76-4AB8-B443-F9FA02DCEFAA}" type="presOf" srcId="{FAB24D57-B1C7-4D8E-AC64-2B894434FD26}" destId="{64B05C23-4315-4D6F-AE19-F2F8A31AC60F}" srcOrd="0" destOrd="2" presId="urn:microsoft.com/office/officeart/2005/8/layout/vProcess5"/>
    <dgm:cxn modelId="{3949696C-A3B4-4249-8CA2-20CE132050F0}" type="presParOf" srcId="{1A79147C-4050-4DF2-9C81-91C1877903C2}" destId="{1136CDA9-2A79-4811-9512-712D509BF438}" srcOrd="0" destOrd="0" presId="urn:microsoft.com/office/officeart/2005/8/layout/vProcess5"/>
    <dgm:cxn modelId="{404BB0D9-AF0B-4A21-9D31-4EE657FFB29C}" type="presParOf" srcId="{1A79147C-4050-4DF2-9C81-91C1877903C2}" destId="{64B05C23-4315-4D6F-AE19-F2F8A31AC60F}" srcOrd="1" destOrd="0" presId="urn:microsoft.com/office/officeart/2005/8/layout/vProcess5"/>
    <dgm:cxn modelId="{3655E4FE-3BA1-4909-BEB9-6B605DDD549B}" type="presParOf" srcId="{1A79147C-4050-4DF2-9C81-91C1877903C2}" destId="{DBDEAB3E-3537-4706-B7EB-33400B8B4058}" srcOrd="2" destOrd="0" presId="urn:microsoft.com/office/officeart/2005/8/layout/vProcess5"/>
    <dgm:cxn modelId="{6C29F7C4-158C-41EC-873C-CC8C68112E2D}" type="presParOf" srcId="{1A79147C-4050-4DF2-9C81-91C1877903C2}" destId="{3B562073-BEA0-49A3-937E-09E6B962C06D}" srcOrd="3" destOrd="0" presId="urn:microsoft.com/office/officeart/2005/8/layout/vProcess5"/>
    <dgm:cxn modelId="{B4164C1D-9482-4172-9477-D40592DA71A2}" type="presParOf" srcId="{1A79147C-4050-4DF2-9C81-91C1877903C2}" destId="{EEC93F28-CB4F-40AF-B62E-E2BAF97FB4ED}" srcOrd="4" destOrd="0" presId="urn:microsoft.com/office/officeart/2005/8/layout/vProcess5"/>
    <dgm:cxn modelId="{2BE5782D-A5A6-46FD-8FC4-03B416735E35}" type="presParOf" srcId="{1A79147C-4050-4DF2-9C81-91C1877903C2}" destId="{9B56E39E-AD3C-4570-95DA-35927DC0FE15}" srcOrd="5" destOrd="0" presId="urn:microsoft.com/office/officeart/2005/8/layout/vProcess5"/>
    <dgm:cxn modelId="{5A06CF96-7873-435F-987F-04283D998702}" type="presParOf" srcId="{1A79147C-4050-4DF2-9C81-91C1877903C2}" destId="{3568E1EC-E3B1-4346-9EA1-BD1BBC27E468}" srcOrd="6" destOrd="0" presId="urn:microsoft.com/office/officeart/2005/8/layout/vProcess5"/>
    <dgm:cxn modelId="{D618A607-8B74-4E49-8841-F375542A39D0}" type="presParOf" srcId="{1A79147C-4050-4DF2-9C81-91C1877903C2}" destId="{8401E5F6-D518-4CB9-8AAD-812C6745C620}" srcOrd="7" destOrd="0" presId="urn:microsoft.com/office/officeart/2005/8/layout/vProcess5"/>
    <dgm:cxn modelId="{78AAB49E-BD28-4B7E-B783-74A7B71F16B3}" type="presParOf" srcId="{1A79147C-4050-4DF2-9C81-91C1877903C2}" destId="{BB6D9B00-3192-42CA-966B-280D4B79D08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4A541-18BF-41A3-9165-0C86B7665658}">
      <dsp:nvSpPr>
        <dsp:cNvPr id="0" name=""/>
        <dsp:cNvSpPr/>
      </dsp:nvSpPr>
      <dsp:spPr>
        <a:xfrm>
          <a:off x="264620" y="3273"/>
          <a:ext cx="1444230" cy="1444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AF275-9EA2-4C99-970B-303D6ECB8337}">
      <dsp:nvSpPr>
        <dsp:cNvPr id="0" name=""/>
        <dsp:cNvSpPr/>
      </dsp:nvSpPr>
      <dsp:spPr>
        <a:xfrm>
          <a:off x="20765" y="1643880"/>
          <a:ext cx="1800000" cy="68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0" kern="1200" noProof="0" dirty="0"/>
            <a:t>Associations</a:t>
          </a:r>
        </a:p>
      </dsp:txBody>
      <dsp:txXfrm>
        <a:off x="20765" y="1643880"/>
        <a:ext cx="1800000" cy="684718"/>
      </dsp:txXfrm>
    </dsp:sp>
    <dsp:sp modelId="{38220D2F-28C3-4A85-8CB0-B3EBEF107D50}">
      <dsp:nvSpPr>
        <dsp:cNvPr id="0" name=""/>
        <dsp:cNvSpPr/>
      </dsp:nvSpPr>
      <dsp:spPr>
        <a:xfrm>
          <a:off x="2526490" y="0"/>
          <a:ext cx="1444230" cy="14442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9B1C6-6045-4C90-AC47-CA722D2836E4}">
      <dsp:nvSpPr>
        <dsp:cNvPr id="0" name=""/>
        <dsp:cNvSpPr/>
      </dsp:nvSpPr>
      <dsp:spPr>
        <a:xfrm>
          <a:off x="2340767" y="1637692"/>
          <a:ext cx="1800000" cy="33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Comité consultatif des résidant-e-s</a:t>
          </a:r>
        </a:p>
      </dsp:txBody>
      <dsp:txXfrm>
        <a:off x="2340767" y="1637692"/>
        <a:ext cx="1800000" cy="335435"/>
      </dsp:txXfrm>
    </dsp:sp>
    <dsp:sp modelId="{0A1D538C-FE4F-49A5-91BD-D21C0362F2B1}">
      <dsp:nvSpPr>
        <dsp:cNvPr id="0" name=""/>
        <dsp:cNvSpPr/>
      </dsp:nvSpPr>
      <dsp:spPr>
        <a:xfrm>
          <a:off x="4752956" y="10393"/>
          <a:ext cx="1498273" cy="1444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3D777-D468-4F34-9F6F-0D83006E74ED}">
      <dsp:nvSpPr>
        <dsp:cNvPr id="0" name=""/>
        <dsp:cNvSpPr/>
      </dsp:nvSpPr>
      <dsp:spPr>
        <a:xfrm>
          <a:off x="4480877" y="1623606"/>
          <a:ext cx="1962377" cy="68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0" kern="1200" noProof="0" dirty="0"/>
            <a:t>2 ou 3 locataires au conseil d’administration de l’office d’habitation</a:t>
          </a:r>
        </a:p>
      </dsp:txBody>
      <dsp:txXfrm>
        <a:off x="4480877" y="1623606"/>
        <a:ext cx="1962377" cy="68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5C23-4315-4D6F-AE19-F2F8A31AC60F}">
      <dsp:nvSpPr>
        <dsp:cNvPr id="0" name=""/>
        <dsp:cNvSpPr/>
      </dsp:nvSpPr>
      <dsp:spPr>
        <a:xfrm>
          <a:off x="0" y="0"/>
          <a:ext cx="5113512" cy="119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2000" b="1" kern="1200" noProof="0" dirty="0">
              <a:solidFill>
                <a:schemeClr val="bg1"/>
              </a:solidFill>
            </a:rPr>
            <a:t>Association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noProof="0" dirty="0">
              <a:solidFill>
                <a:schemeClr val="bg1"/>
              </a:solidFill>
            </a:rPr>
            <a:t>Activités sociales et d’entraides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noProof="0" dirty="0">
              <a:solidFill>
                <a:schemeClr val="bg1"/>
              </a:solidFill>
            </a:rPr>
            <a:t>Médiations sociales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noProof="0" dirty="0">
              <a:solidFill>
                <a:schemeClr val="bg1"/>
              </a:solidFill>
            </a:rPr>
            <a:t>Estime de soi et pouvoir d’agir</a:t>
          </a:r>
        </a:p>
      </dsp:txBody>
      <dsp:txXfrm>
        <a:off x="34922" y="34922"/>
        <a:ext cx="3826898" cy="1122483"/>
      </dsp:txXfrm>
    </dsp:sp>
    <dsp:sp modelId="{DBDEAB3E-3537-4706-B7EB-33400B8B4058}">
      <dsp:nvSpPr>
        <dsp:cNvPr id="0" name=""/>
        <dsp:cNvSpPr/>
      </dsp:nvSpPr>
      <dsp:spPr>
        <a:xfrm>
          <a:off x="444902" y="1365878"/>
          <a:ext cx="5113512" cy="119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2000" b="1" kern="1200" noProof="0" dirty="0">
              <a:solidFill>
                <a:schemeClr val="bg1"/>
              </a:solidFill>
            </a:rPr>
            <a:t>Comité consultatif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noProof="0" dirty="0">
              <a:solidFill>
                <a:schemeClr val="bg1"/>
              </a:solidFill>
            </a:rPr>
            <a:t>Nommer les besoins des locataires et les lacunes dans la gestion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noProof="0" dirty="0">
              <a:solidFill>
                <a:schemeClr val="bg1"/>
              </a:solidFill>
            </a:rPr>
            <a:t>Partenaire dans les solutions.</a:t>
          </a:r>
        </a:p>
      </dsp:txBody>
      <dsp:txXfrm>
        <a:off x="479824" y="1400800"/>
        <a:ext cx="3817463" cy="1122483"/>
      </dsp:txXfrm>
    </dsp:sp>
    <dsp:sp modelId="{3B562073-BEA0-49A3-937E-09E6B962C06D}">
      <dsp:nvSpPr>
        <dsp:cNvPr id="0" name=""/>
        <dsp:cNvSpPr/>
      </dsp:nvSpPr>
      <dsp:spPr>
        <a:xfrm>
          <a:off x="902384" y="2782096"/>
          <a:ext cx="5113512" cy="119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2000" b="1" kern="1200" noProof="0" dirty="0">
              <a:solidFill>
                <a:schemeClr val="bg1"/>
              </a:solidFill>
            </a:rPr>
            <a:t>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FR" sz="2000" b="1" kern="1200" noProof="0" dirty="0">
              <a:solidFill>
                <a:schemeClr val="bg1"/>
              </a:solidFill>
            </a:rPr>
            <a:t>Locataires au CA de l’Office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noProof="0" dirty="0">
              <a:solidFill>
                <a:schemeClr val="bg1"/>
              </a:solidFill>
            </a:rPr>
            <a:t>Faire entendre les besoins et les projets des locataires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noProof="0" dirty="0">
              <a:solidFill>
                <a:schemeClr val="bg1"/>
              </a:solidFill>
            </a:rPr>
            <a:t>Résultats de la gestion participative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noProof="0" dirty="0">
            <a:solidFill>
              <a:schemeClr val="bg1"/>
            </a:solidFill>
          </a:endParaRPr>
        </a:p>
      </dsp:txBody>
      <dsp:txXfrm>
        <a:off x="937306" y="2817018"/>
        <a:ext cx="3817463" cy="1122483"/>
      </dsp:txXfrm>
    </dsp:sp>
    <dsp:sp modelId="{EEC93F28-CB4F-40AF-B62E-E2BAF97FB4ED}">
      <dsp:nvSpPr>
        <dsp:cNvPr id="0" name=""/>
        <dsp:cNvSpPr/>
      </dsp:nvSpPr>
      <dsp:spPr>
        <a:xfrm>
          <a:off x="4338499" y="904181"/>
          <a:ext cx="775012" cy="77501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  <a:alpha val="97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500" kern="1200" noProof="0" dirty="0"/>
        </a:p>
      </dsp:txBody>
      <dsp:txXfrm>
        <a:off x="4512877" y="904181"/>
        <a:ext cx="426256" cy="583197"/>
      </dsp:txXfrm>
    </dsp:sp>
    <dsp:sp modelId="{9B56E39E-AD3C-4570-95DA-35927DC0FE15}">
      <dsp:nvSpPr>
        <dsp:cNvPr id="0" name=""/>
        <dsp:cNvSpPr/>
      </dsp:nvSpPr>
      <dsp:spPr>
        <a:xfrm>
          <a:off x="4789692" y="2287281"/>
          <a:ext cx="775012" cy="77501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500" kern="1200" noProof="0" dirty="0"/>
        </a:p>
      </dsp:txBody>
      <dsp:txXfrm>
        <a:off x="4964070" y="2287281"/>
        <a:ext cx="426256" cy="583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F0BE-233E-CF4E-A2D9-DFE13937EE46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99B39-6E2D-CA40-BC02-DFF4EF35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28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A8D3A-2953-764F-9C02-24CE76669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189" y="3269293"/>
            <a:ext cx="6887792" cy="709583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314799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081E01-76FA-1044-A416-2529A6929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5254" y="5593499"/>
            <a:ext cx="3534939" cy="10667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FCEC4D-C486-414A-95CD-9625F2DC79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5704796"/>
            <a:ext cx="1401417" cy="872677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BCE777-92B1-6944-90DA-A115FBA94E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875" y="4078288"/>
            <a:ext cx="6945313" cy="1395412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2800" dirty="0">
                <a:solidFill>
                  <a:schemeClr val="tx1"/>
                </a:solidFill>
              </a:rPr>
              <a:t>Nom, Prénom</a:t>
            </a:r>
          </a:p>
          <a:p>
            <a:pPr>
              <a:lnSpc>
                <a:spcPct val="100000"/>
              </a:lnSpc>
            </a:pPr>
            <a:r>
              <a:rPr lang="fr-CA" sz="2800" b="0" dirty="0">
                <a:solidFill>
                  <a:schemeClr val="tx1"/>
                </a:solidFill>
              </a:rPr>
              <a:t>Organisation</a:t>
            </a:r>
            <a:endParaRPr lang="fr-FR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007" userDrawn="1">
          <p15:clr>
            <a:srgbClr val="FBAE40"/>
          </p15:clr>
        </p15:guide>
        <p15:guide id="4" pos="576" userDrawn="1">
          <p15:clr>
            <a:srgbClr val="FBAE40"/>
          </p15:clr>
        </p15:guide>
        <p15:guide id="5" orient="horz" pos="3600" userDrawn="1">
          <p15:clr>
            <a:srgbClr val="FBAE40"/>
          </p15:clr>
        </p15:guide>
        <p15:guide id="6" pos="288" userDrawn="1">
          <p15:clr>
            <a:srgbClr val="FBAE40"/>
          </p15:clr>
        </p15:guide>
        <p15:guide id="7" pos="7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B2BCD-17F5-A947-BC19-5F272019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365125"/>
            <a:ext cx="11268075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314799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6A8444-840B-BF40-B926-136CC2FC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1825625"/>
            <a:ext cx="11268075" cy="373593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05CB0D-04A3-164D-B659-3800E00A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2733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53</a:t>
            </a:r>
            <a:r>
              <a:rPr lang="fr-FR" baseline="30000" dirty="0"/>
              <a:t>e</a:t>
            </a:r>
            <a:r>
              <a:rPr lang="fr-FR" dirty="0"/>
              <a:t> Conférence du Réseau Habitat et Francophonie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2677C1-2B79-9E4F-B5CB-DE3BA9348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5972" y="6001463"/>
            <a:ext cx="1664977" cy="5024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6EBF18-8EE7-0641-AED0-AAEF75983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2600" y="5828398"/>
            <a:ext cx="1123122" cy="6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4" userDrawn="1">
          <p15:clr>
            <a:srgbClr val="FBAE40"/>
          </p15:clr>
        </p15:guide>
        <p15:guide id="4" pos="7402" userDrawn="1">
          <p15:clr>
            <a:srgbClr val="FBAE40"/>
          </p15:clr>
        </p15:guide>
        <p15:guide id="5" orient="horz" pos="4009" userDrawn="1">
          <p15:clr>
            <a:srgbClr val="FBAE40"/>
          </p15:clr>
        </p15:guide>
        <p15:guide id="6" orient="horz" pos="232" userDrawn="1">
          <p15:clr>
            <a:srgbClr val="FBAE40"/>
          </p15:clr>
        </p15:guide>
        <p15:guide id="7" orient="horz" pos="380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55469-FD12-0744-B5C1-FB669424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75"/>
            <a:ext cx="9074031" cy="970832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314799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9B4FF4-2B40-8F49-8FA0-8C458C2EF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0910"/>
            <a:ext cx="9100159" cy="385801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3E7E3E-14AB-E44D-A3E0-877FA886C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5972" y="6001463"/>
            <a:ext cx="1664977" cy="502466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67C29A92-5122-A64C-A107-185C3413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2733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53</a:t>
            </a:r>
            <a:r>
              <a:rPr lang="fr-FR" baseline="30000" dirty="0"/>
              <a:t>e</a:t>
            </a:r>
            <a:r>
              <a:rPr lang="fr-FR" dirty="0"/>
              <a:t> Conférence du Réseau Habitat et Francophonie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3A8923-D5A4-2E42-86AE-0477A92122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2600" y="5828398"/>
            <a:ext cx="1123122" cy="6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2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402" userDrawn="1">
          <p15:clr>
            <a:srgbClr val="FBAE40"/>
          </p15:clr>
        </p15:guide>
        <p15:guide id="5" orient="horz" pos="2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2E2CD6-C04C-2C4F-92C3-2FD61FFF2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5972" y="6001463"/>
            <a:ext cx="1664977" cy="5024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9CF749-2455-594E-84AA-46FE125CD6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2600" y="5828398"/>
            <a:ext cx="1123122" cy="6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7E5F28-2A82-E947-91EF-8B771FD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BCBB5C-56B3-3146-AE9C-6F09C7FF0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61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EB7E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EC51F67-1F44-B84C-868E-A85457BBC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participation citoyenne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C8813DE-D59E-EC43-8AB5-16CC1152E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Robert Pilon, Coordonnateur de la Fédération des locataires de HLM du Québec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91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0DC72AB-DB57-7345-8734-14FA0CFD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instances de participation prévues à la loi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E276FD-D914-4446-904C-A5D44F1E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53</a:t>
            </a:r>
            <a:r>
              <a:rPr lang="fr-FR" baseline="30000" dirty="0"/>
              <a:t>e</a:t>
            </a:r>
            <a:r>
              <a:rPr lang="fr-FR" dirty="0"/>
              <a:t> Conférence du Réseau Habitat et Francophonie</a:t>
            </a:r>
          </a:p>
        </p:txBody>
      </p:sp>
      <p:pic>
        <p:nvPicPr>
          <p:cNvPr id="7" name="Espace réservé au contenu 5">
            <a:extLst>
              <a:ext uri="{FF2B5EF4-FFF2-40B4-BE49-F238E27FC236}">
                <a16:creationId xmlns:a16="http://schemas.microsoft.com/office/drawing/2014/main" id="{6F016C41-62F5-439F-B289-07EBE04AF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12" y="1296444"/>
            <a:ext cx="4853354" cy="3640015"/>
          </a:xfrm>
          <a:prstGeom prst="rect">
            <a:avLst/>
          </a:prstGeom>
        </p:spPr>
      </p:pic>
      <p:graphicFrame>
        <p:nvGraphicFramePr>
          <p:cNvPr id="8" name="Espace réservé au contenu 8" descr="Jeu d’icônes">
            <a:extLst>
              <a:ext uri="{FF2B5EF4-FFF2-40B4-BE49-F238E27FC236}">
                <a16:creationId xmlns:a16="http://schemas.microsoft.com/office/drawing/2014/main" id="{2C9E059F-76D1-4E25-844A-A3D8BA7E5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875359"/>
              </p:ext>
            </p:extLst>
          </p:nvPr>
        </p:nvGraphicFramePr>
        <p:xfrm>
          <a:off x="272507" y="1418724"/>
          <a:ext cx="6443464" cy="35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91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0DC72AB-DB57-7345-8734-14FA0CFD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espaces démocratiques pour les citoyen-ne-s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E276FD-D914-4446-904C-A5D44F1E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53</a:t>
            </a:r>
            <a:r>
              <a:rPr lang="fr-FR" baseline="30000" dirty="0"/>
              <a:t>e</a:t>
            </a:r>
            <a:r>
              <a:rPr lang="fr-FR" dirty="0"/>
              <a:t> Conférence du Réseau Habitat et Francophonie</a:t>
            </a:r>
          </a:p>
        </p:txBody>
      </p:sp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D66A14A5-87EB-4D17-94EC-78A7BE801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60859"/>
              </p:ext>
            </p:extLst>
          </p:nvPr>
        </p:nvGraphicFramePr>
        <p:xfrm>
          <a:off x="371205" y="1180729"/>
          <a:ext cx="11449590" cy="413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30">
                  <a:extLst>
                    <a:ext uri="{9D8B030D-6E8A-4147-A177-3AD203B41FA5}">
                      <a16:colId xmlns:a16="http://schemas.microsoft.com/office/drawing/2014/main" val="352076812"/>
                    </a:ext>
                  </a:extLst>
                </a:gridCol>
                <a:gridCol w="3816530">
                  <a:extLst>
                    <a:ext uri="{9D8B030D-6E8A-4147-A177-3AD203B41FA5}">
                      <a16:colId xmlns:a16="http://schemas.microsoft.com/office/drawing/2014/main" val="4269096893"/>
                    </a:ext>
                  </a:extLst>
                </a:gridCol>
                <a:gridCol w="3816530">
                  <a:extLst>
                    <a:ext uri="{9D8B030D-6E8A-4147-A177-3AD203B41FA5}">
                      <a16:colId xmlns:a16="http://schemas.microsoft.com/office/drawing/2014/main" val="3025389142"/>
                    </a:ext>
                  </a:extLst>
                </a:gridCol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/>
                        </a:rPr>
                        <a:t>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Comité consultatif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Locataires au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72147"/>
                  </a:ext>
                </a:extLst>
              </a:tr>
              <a:tr h="1337282">
                <a:tc>
                  <a:txBody>
                    <a:bodyPr/>
                    <a:lstStyle/>
                    <a:p>
                      <a:r>
                        <a:rPr lang="fr-FR" dirty="0"/>
                        <a:t>La SHQ favorise la formation d’association et reconnaît</a:t>
                      </a:r>
                      <a:r>
                        <a:rPr lang="fr-FR" baseline="0" dirty="0"/>
                        <a:t> leur autonomie</a:t>
                      </a:r>
                    </a:p>
                    <a:p>
                      <a:r>
                        <a:rPr lang="fr-FR" baseline="0" dirty="0"/>
                        <a:t>(action bénévole).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SHQ oblige chaque office d’habitation</a:t>
                      </a:r>
                      <a:r>
                        <a:rPr lang="fr-FR" baseline="0" dirty="0"/>
                        <a:t> à mettre en place un comité consultatif de résidants (CCR).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locataires </a:t>
                      </a:r>
                      <a:r>
                        <a:rPr lang="fr-FR" dirty="0" err="1"/>
                        <a:t>élu-es</a:t>
                      </a:r>
                      <a:r>
                        <a:rPr lang="fr-FR" baseline="0" dirty="0"/>
                        <a:t> dans les conseils d’administration de 10 membres et moins.</a:t>
                      </a:r>
                    </a:p>
                    <a:p>
                      <a:r>
                        <a:rPr lang="fr-FR" baseline="0" dirty="0"/>
                        <a:t>3 dans les 11 à 15 membres.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600646"/>
                  </a:ext>
                </a:extLst>
              </a:tr>
              <a:tr h="158181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Bon</a:t>
                      </a:r>
                      <a:r>
                        <a:rPr lang="fr-FR" baseline="0" dirty="0"/>
                        <a:t> voisinage;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aseline="0" dirty="0"/>
                        <a:t>Loisir, entraide et culture;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aseline="0" dirty="0"/>
                        <a:t>Défense des droits;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Porte parole des résidant-e-s de </a:t>
                      </a:r>
                      <a:r>
                        <a:rPr lang="fr-FR" i="0" dirty="0"/>
                        <a:t>l’immeuble.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Émettre des avis sur la qualité des services;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Favoriser la mobilisation des locataires et la vie associative.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Les locataires administrateurs siègent également au CCR.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Consultation et comité de travail conjoint OH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380511"/>
                  </a:ext>
                </a:extLst>
              </a:tr>
              <a:tr h="816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28 $ par logement</a:t>
                      </a:r>
                      <a:r>
                        <a:rPr lang="fr-FR" baseline="0" dirty="0">
                          <a:solidFill>
                            <a:sysClr val="windowText" lastClr="000000"/>
                          </a:solidFill>
                        </a:rPr>
                        <a:t> en subvention et </a:t>
                      </a:r>
                      <a:r>
                        <a:rPr lang="fr-FR" baseline="0" dirty="0">
                          <a:solidFill>
                            <a:schemeClr val="dk1"/>
                          </a:solidFill>
                        </a:rPr>
                        <a:t>g</a:t>
                      </a:r>
                      <a:r>
                        <a:rPr lang="fr-FR" dirty="0"/>
                        <a:t>estion des</a:t>
                      </a:r>
                      <a:r>
                        <a:rPr lang="fr-FR" baseline="0" dirty="0"/>
                        <a:t> salles communautaires.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Budget de fonctionnement.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Budget de 15 $ par logement pour</a:t>
                      </a:r>
                      <a:r>
                        <a:rPr lang="fr-FR" baseline="0" dirty="0"/>
                        <a:t> activités communautaires.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19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3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0DC72AB-DB57-7345-8734-14FA0CFD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effets positifs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E276FD-D914-4446-904C-A5D44F1E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53</a:t>
            </a:r>
            <a:r>
              <a:rPr lang="fr-FR" baseline="30000" dirty="0"/>
              <a:t>e</a:t>
            </a:r>
            <a:r>
              <a:rPr lang="fr-FR" dirty="0"/>
              <a:t> Conférence du Réseau Habitat et Francophonie</a:t>
            </a:r>
          </a:p>
        </p:txBody>
      </p:sp>
      <p:graphicFrame>
        <p:nvGraphicFramePr>
          <p:cNvPr id="7" name="Espace réservé au contenu 8" descr="Modèle">
            <a:extLst>
              <a:ext uri="{FF2B5EF4-FFF2-40B4-BE49-F238E27FC236}">
                <a16:creationId xmlns:a16="http://schemas.microsoft.com/office/drawing/2014/main" id="{FC8062BF-2CF9-466E-B17F-EA6380D26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207823"/>
              </p:ext>
            </p:extLst>
          </p:nvPr>
        </p:nvGraphicFramePr>
        <p:xfrm>
          <a:off x="647997" y="1441788"/>
          <a:ext cx="6015897" cy="397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Espace réservé au contenu 5">
            <a:extLst>
              <a:ext uri="{FF2B5EF4-FFF2-40B4-BE49-F238E27FC236}">
                <a16:creationId xmlns:a16="http://schemas.microsoft.com/office/drawing/2014/main" id="{B4C580B6-49AC-434A-B247-CEC9FA96F1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69" y="591847"/>
            <a:ext cx="4412832" cy="48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7E932-2E8F-486E-B215-0B84135E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95DA04E0-C2DA-4F41-92EA-6370036C3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647"/>
            <a:ext cx="12192000" cy="650870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2A5309-FEC0-47AD-A746-BF2D1B84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53</a:t>
            </a:r>
            <a:r>
              <a:rPr lang="fr-FR" baseline="30000"/>
              <a:t>e</a:t>
            </a:r>
            <a:r>
              <a:rPr lang="fr-FR"/>
              <a:t> Conférence du Réseau Habitat et Francophonie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06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D7D3798-4180-EA4C-AEA3-2130245E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vous remercions!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9D8AA51-AEE4-B84A-BAF8-7D32E371E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FÉDÉRATION DES LOCATAIRES D’HABITATIONS À LOYER MODIQUE DU QUÉBEC</a:t>
            </a: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344CD-2F84-D94B-BC1C-6F6D9354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53</a:t>
            </a:r>
            <a:r>
              <a:rPr lang="fr-FR" baseline="30000" dirty="0"/>
              <a:t>e</a:t>
            </a:r>
            <a:r>
              <a:rPr lang="fr-FR" dirty="0"/>
              <a:t> Conférence du Réseau Habitat et Francophonie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A033D3-3174-4BB0-867C-D6587B08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50" y="2373996"/>
            <a:ext cx="3678015" cy="31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9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288</Words>
  <Application>Microsoft Office PowerPoint</Application>
  <PresentationFormat>Grand écran</PresentationFormat>
  <Paragraphs>45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La participation citoyenne</vt:lpstr>
      <vt:lpstr>Les instances de participation prévues à la loi</vt:lpstr>
      <vt:lpstr>Les espaces démocratiques pour les citoyen-ne-s</vt:lpstr>
      <vt:lpstr>Les effets positifs</vt:lpstr>
      <vt:lpstr>Présentation PowerPoint</vt:lpstr>
      <vt:lpstr>Nous vous remercions!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Johanne Turcotte</dc:creator>
  <cp:lastModifiedBy>Mitemo Chevalier</cp:lastModifiedBy>
  <cp:revision>13</cp:revision>
  <dcterms:created xsi:type="dcterms:W3CDTF">2022-02-21T19:25:09Z</dcterms:created>
  <dcterms:modified xsi:type="dcterms:W3CDTF">2022-03-29T14:51:12Z</dcterms:modified>
</cp:coreProperties>
</file>